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260" r:id="rId3"/>
    <p:sldId id="274" r:id="rId4"/>
    <p:sldId id="319" r:id="rId5"/>
    <p:sldId id="385" r:id="rId6"/>
    <p:sldId id="386" r:id="rId7"/>
    <p:sldId id="314" r:id="rId8"/>
    <p:sldId id="328" r:id="rId9"/>
    <p:sldId id="329" r:id="rId10"/>
    <p:sldId id="355" r:id="rId11"/>
    <p:sldId id="372" r:id="rId12"/>
    <p:sldId id="370" r:id="rId13"/>
    <p:sldId id="379" r:id="rId14"/>
    <p:sldId id="387" r:id="rId15"/>
    <p:sldId id="380" r:id="rId16"/>
    <p:sldId id="378" r:id="rId17"/>
    <p:sldId id="388" r:id="rId18"/>
    <p:sldId id="381" r:id="rId19"/>
    <p:sldId id="335" r:id="rId20"/>
    <p:sldId id="337" r:id="rId21"/>
    <p:sldId id="338" r:id="rId22"/>
    <p:sldId id="382" r:id="rId23"/>
    <p:sldId id="275" r:id="rId24"/>
    <p:sldId id="262" r:id="rId25"/>
    <p:sldId id="263" r:id="rId26"/>
    <p:sldId id="264" r:id="rId27"/>
    <p:sldId id="309" r:id="rId28"/>
    <p:sldId id="310" r:id="rId29"/>
    <p:sldId id="346" r:id="rId30"/>
    <p:sldId id="276" r:id="rId31"/>
    <p:sldId id="267" r:id="rId32"/>
    <p:sldId id="268" r:id="rId33"/>
    <p:sldId id="269" r:id="rId34"/>
    <p:sldId id="270" r:id="rId35"/>
    <p:sldId id="271" r:id="rId36"/>
    <p:sldId id="311" r:id="rId37"/>
    <p:sldId id="366" r:id="rId38"/>
    <p:sldId id="272" r:id="rId39"/>
    <p:sldId id="312" r:id="rId40"/>
    <p:sldId id="322" r:id="rId41"/>
    <p:sldId id="347" r:id="rId42"/>
    <p:sldId id="351" r:id="rId43"/>
    <p:sldId id="350" r:id="rId44"/>
    <p:sldId id="352" r:id="rId45"/>
    <p:sldId id="321" r:id="rId46"/>
    <p:sldId id="353" r:id="rId47"/>
    <p:sldId id="358" r:id="rId48"/>
    <p:sldId id="354" r:id="rId49"/>
    <p:sldId id="277" r:id="rId50"/>
    <p:sldId id="273" r:id="rId51"/>
    <p:sldId id="365" r:id="rId52"/>
    <p:sldId id="297" r:id="rId53"/>
    <p:sldId id="299" r:id="rId54"/>
    <p:sldId id="313" r:id="rId55"/>
    <p:sldId id="300" r:id="rId56"/>
    <p:sldId id="303" r:id="rId57"/>
    <p:sldId id="304" r:id="rId58"/>
    <p:sldId id="306" r:id="rId59"/>
    <p:sldId id="305" r:id="rId60"/>
    <p:sldId id="308" r:id="rId61"/>
    <p:sldId id="327" r:id="rId62"/>
    <p:sldId id="326" r:id="rId63"/>
    <p:sldId id="323" r:id="rId64"/>
    <p:sldId id="324" r:id="rId65"/>
    <p:sldId id="325" r:id="rId66"/>
    <p:sldId id="285" r:id="rId67"/>
    <p:sldId id="362" r:id="rId68"/>
    <p:sldId id="364" r:id="rId69"/>
    <p:sldId id="363" r:id="rId70"/>
    <p:sldId id="330" r:id="rId71"/>
    <p:sldId id="331" r:id="rId72"/>
    <p:sldId id="332" r:id="rId73"/>
    <p:sldId id="333" r:id="rId74"/>
    <p:sldId id="334" r:id="rId75"/>
    <p:sldId id="359" r:id="rId76"/>
    <p:sldId id="360" r:id="rId77"/>
    <p:sldId id="361" r:id="rId78"/>
    <p:sldId id="345" r:id="rId79"/>
    <p:sldId id="343" r:id="rId80"/>
    <p:sldId id="344" r:id="rId81"/>
    <p:sldId id="339" r:id="rId82"/>
    <p:sldId id="340" r:id="rId83"/>
    <p:sldId id="341" r:id="rId84"/>
    <p:sldId id="384" r:id="rId85"/>
    <p:sldId id="374" r:id="rId86"/>
    <p:sldId id="383" r:id="rId8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0" autoAdjust="0"/>
    <p:restoredTop sz="82914" autoAdjust="0"/>
  </p:normalViewPr>
  <p:slideViewPr>
    <p:cSldViewPr snapToGrid="0">
      <p:cViewPr>
        <p:scale>
          <a:sx n="66" d="100"/>
          <a:sy n="66" d="100"/>
        </p:scale>
        <p:origin x="804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7" Type="http://schemas.openxmlformats.org/officeDocument/2006/relationships/image" Target="../media/image73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2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Relationship Id="rId9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5.wmf"/><Relationship Id="rId7" Type="http://schemas.openxmlformats.org/officeDocument/2006/relationships/image" Target="../media/image109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Relationship Id="rId6" Type="http://schemas.openxmlformats.org/officeDocument/2006/relationships/image" Target="../media/image108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Relationship Id="rId9" Type="http://schemas.openxmlformats.org/officeDocument/2006/relationships/image" Target="../media/image11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119.wmf"/><Relationship Id="rId7" Type="http://schemas.openxmlformats.org/officeDocument/2006/relationships/image" Target="../media/image98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Relationship Id="rId9" Type="http://schemas.openxmlformats.org/officeDocument/2006/relationships/image" Target="../media/image73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5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3" Type="http://schemas.openxmlformats.org/officeDocument/2006/relationships/image" Target="../media/image143.wmf"/><Relationship Id="rId7" Type="http://schemas.openxmlformats.org/officeDocument/2006/relationships/image" Target="../media/image147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1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53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180.wmf"/><Relationship Id="rId2" Type="http://schemas.openxmlformats.org/officeDocument/2006/relationships/image" Target="../media/image40.wmf"/><Relationship Id="rId1" Type="http://schemas.openxmlformats.org/officeDocument/2006/relationships/image" Target="../media/image177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wmf"/><Relationship Id="rId13" Type="http://schemas.openxmlformats.org/officeDocument/2006/relationships/image" Target="../media/image191.wmf"/><Relationship Id="rId3" Type="http://schemas.openxmlformats.org/officeDocument/2006/relationships/image" Target="../media/image41.wmf"/><Relationship Id="rId7" Type="http://schemas.openxmlformats.org/officeDocument/2006/relationships/image" Target="../media/image185.wmf"/><Relationship Id="rId12" Type="http://schemas.openxmlformats.org/officeDocument/2006/relationships/image" Target="../media/image190.wmf"/><Relationship Id="rId2" Type="http://schemas.openxmlformats.org/officeDocument/2006/relationships/image" Target="../media/image181.wmf"/><Relationship Id="rId1" Type="http://schemas.openxmlformats.org/officeDocument/2006/relationships/image" Target="../media/image177.wmf"/><Relationship Id="rId6" Type="http://schemas.openxmlformats.org/officeDocument/2006/relationships/image" Target="../media/image184.wmf"/><Relationship Id="rId11" Type="http://schemas.openxmlformats.org/officeDocument/2006/relationships/image" Target="../media/image189.wmf"/><Relationship Id="rId5" Type="http://schemas.openxmlformats.org/officeDocument/2006/relationships/image" Target="../media/image183.wmf"/><Relationship Id="rId15" Type="http://schemas.openxmlformats.org/officeDocument/2006/relationships/image" Target="../media/image193.wmf"/><Relationship Id="rId10" Type="http://schemas.openxmlformats.org/officeDocument/2006/relationships/image" Target="../media/image188.wmf"/><Relationship Id="rId4" Type="http://schemas.openxmlformats.org/officeDocument/2006/relationships/image" Target="../media/image182.wmf"/><Relationship Id="rId9" Type="http://schemas.openxmlformats.org/officeDocument/2006/relationships/image" Target="../media/image187.wmf"/><Relationship Id="rId14" Type="http://schemas.openxmlformats.org/officeDocument/2006/relationships/image" Target="../media/image192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image" Target="../media/image182.wmf"/><Relationship Id="rId7" Type="http://schemas.openxmlformats.org/officeDocument/2006/relationships/image" Target="../media/image197.wmf"/><Relationship Id="rId12" Type="http://schemas.openxmlformats.org/officeDocument/2006/relationships/image" Target="../media/image200.wmf"/><Relationship Id="rId2" Type="http://schemas.openxmlformats.org/officeDocument/2006/relationships/image" Target="../media/image41.wmf"/><Relationship Id="rId1" Type="http://schemas.openxmlformats.org/officeDocument/2006/relationships/image" Target="../media/image181.wmf"/><Relationship Id="rId6" Type="http://schemas.openxmlformats.org/officeDocument/2006/relationships/image" Target="../media/image196.wmf"/><Relationship Id="rId11" Type="http://schemas.openxmlformats.org/officeDocument/2006/relationships/image" Target="../media/image174.wmf"/><Relationship Id="rId5" Type="http://schemas.openxmlformats.org/officeDocument/2006/relationships/image" Target="../media/image195.wmf"/><Relationship Id="rId10" Type="http://schemas.openxmlformats.org/officeDocument/2006/relationships/image" Target="../media/image173.wmf"/><Relationship Id="rId4" Type="http://schemas.openxmlformats.org/officeDocument/2006/relationships/image" Target="../media/image194.wmf"/><Relationship Id="rId9" Type="http://schemas.openxmlformats.org/officeDocument/2006/relationships/image" Target="../media/image199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wmf"/><Relationship Id="rId13" Type="http://schemas.openxmlformats.org/officeDocument/2006/relationships/image" Target="../media/image212.wmf"/><Relationship Id="rId3" Type="http://schemas.openxmlformats.org/officeDocument/2006/relationships/image" Target="../media/image202.wmf"/><Relationship Id="rId7" Type="http://schemas.openxmlformats.org/officeDocument/2006/relationships/image" Target="../media/image206.wmf"/><Relationship Id="rId12" Type="http://schemas.openxmlformats.org/officeDocument/2006/relationships/image" Target="../media/image211.wmf"/><Relationship Id="rId2" Type="http://schemas.openxmlformats.org/officeDocument/2006/relationships/image" Target="../media/image201.wmf"/><Relationship Id="rId16" Type="http://schemas.openxmlformats.org/officeDocument/2006/relationships/image" Target="../media/image195.wmf"/><Relationship Id="rId1" Type="http://schemas.openxmlformats.org/officeDocument/2006/relationships/image" Target="../media/image177.wmf"/><Relationship Id="rId6" Type="http://schemas.openxmlformats.org/officeDocument/2006/relationships/image" Target="../media/image205.wmf"/><Relationship Id="rId11" Type="http://schemas.openxmlformats.org/officeDocument/2006/relationships/image" Target="../media/image210.wmf"/><Relationship Id="rId5" Type="http://schemas.openxmlformats.org/officeDocument/2006/relationships/image" Target="../media/image204.wmf"/><Relationship Id="rId15" Type="http://schemas.openxmlformats.org/officeDocument/2006/relationships/image" Target="../media/image214.wmf"/><Relationship Id="rId10" Type="http://schemas.openxmlformats.org/officeDocument/2006/relationships/image" Target="../media/image209.wmf"/><Relationship Id="rId4" Type="http://schemas.openxmlformats.org/officeDocument/2006/relationships/image" Target="../media/image203.wmf"/><Relationship Id="rId9" Type="http://schemas.openxmlformats.org/officeDocument/2006/relationships/image" Target="../media/image208.wmf"/><Relationship Id="rId14" Type="http://schemas.openxmlformats.org/officeDocument/2006/relationships/image" Target="../media/image2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177.wmf"/><Relationship Id="rId5" Type="http://schemas.openxmlformats.org/officeDocument/2006/relationships/image" Target="../media/image218.wmf"/><Relationship Id="rId4" Type="http://schemas.openxmlformats.org/officeDocument/2006/relationships/image" Target="../media/image21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image" Target="../media/image219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222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wmf"/><Relationship Id="rId7" Type="http://schemas.openxmlformats.org/officeDocument/2006/relationships/image" Target="../media/image231.wmf"/><Relationship Id="rId2" Type="http://schemas.openxmlformats.org/officeDocument/2006/relationships/image" Target="../media/image226.wmf"/><Relationship Id="rId1" Type="http://schemas.openxmlformats.org/officeDocument/2006/relationships/image" Target="../media/image225.wmf"/><Relationship Id="rId6" Type="http://schemas.openxmlformats.org/officeDocument/2006/relationships/image" Target="../media/image230.wmf"/><Relationship Id="rId5" Type="http://schemas.openxmlformats.org/officeDocument/2006/relationships/image" Target="../media/image229.wmf"/><Relationship Id="rId4" Type="http://schemas.openxmlformats.org/officeDocument/2006/relationships/image" Target="../media/image2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2" Type="http://schemas.openxmlformats.org/officeDocument/2006/relationships/image" Target="../media/image233.wmf"/><Relationship Id="rId1" Type="http://schemas.openxmlformats.org/officeDocument/2006/relationships/image" Target="../media/image23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2.wmf"/><Relationship Id="rId4" Type="http://schemas.openxmlformats.org/officeDocument/2006/relationships/image" Target="../media/image23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5" Type="http://schemas.openxmlformats.org/officeDocument/2006/relationships/image" Target="../media/image242.wmf"/><Relationship Id="rId4" Type="http://schemas.openxmlformats.org/officeDocument/2006/relationships/image" Target="../media/image241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image" Target="../media/image243.wmf"/><Relationship Id="rId6" Type="http://schemas.openxmlformats.org/officeDocument/2006/relationships/image" Target="../media/image248.wmf"/><Relationship Id="rId5" Type="http://schemas.openxmlformats.org/officeDocument/2006/relationships/image" Target="../media/image247.wmf"/><Relationship Id="rId4" Type="http://schemas.openxmlformats.org/officeDocument/2006/relationships/image" Target="../media/image24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wmf"/><Relationship Id="rId2" Type="http://schemas.openxmlformats.org/officeDocument/2006/relationships/image" Target="../media/image250.wmf"/><Relationship Id="rId1" Type="http://schemas.openxmlformats.org/officeDocument/2006/relationships/image" Target="../media/image249.wmf"/><Relationship Id="rId5" Type="http://schemas.openxmlformats.org/officeDocument/2006/relationships/image" Target="../media/image253.wmf"/><Relationship Id="rId4" Type="http://schemas.openxmlformats.org/officeDocument/2006/relationships/image" Target="../media/image252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5.wmf"/><Relationship Id="rId2" Type="http://schemas.openxmlformats.org/officeDocument/2006/relationships/image" Target="../media/image254.wmf"/><Relationship Id="rId1" Type="http://schemas.openxmlformats.org/officeDocument/2006/relationships/image" Target="../media/image243.wmf"/><Relationship Id="rId5" Type="http://schemas.openxmlformats.org/officeDocument/2006/relationships/image" Target="../media/image257.wmf"/><Relationship Id="rId4" Type="http://schemas.openxmlformats.org/officeDocument/2006/relationships/image" Target="../media/image256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image" Target="../media/image258.wmf"/><Relationship Id="rId5" Type="http://schemas.openxmlformats.org/officeDocument/2006/relationships/image" Target="../media/image262.wmf"/><Relationship Id="rId4" Type="http://schemas.openxmlformats.org/officeDocument/2006/relationships/image" Target="../media/image261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wmf"/><Relationship Id="rId2" Type="http://schemas.openxmlformats.org/officeDocument/2006/relationships/image" Target="../media/image263.wmf"/><Relationship Id="rId1" Type="http://schemas.openxmlformats.org/officeDocument/2006/relationships/image" Target="../media/image258.wmf"/><Relationship Id="rId5" Type="http://schemas.openxmlformats.org/officeDocument/2006/relationships/image" Target="../media/image266.wmf"/><Relationship Id="rId4" Type="http://schemas.openxmlformats.org/officeDocument/2006/relationships/image" Target="../media/image26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wmf"/><Relationship Id="rId3" Type="http://schemas.openxmlformats.org/officeDocument/2006/relationships/image" Target="../media/image267.wmf"/><Relationship Id="rId7" Type="http://schemas.openxmlformats.org/officeDocument/2006/relationships/image" Target="../media/image271.wmf"/><Relationship Id="rId2" Type="http://schemas.openxmlformats.org/officeDocument/2006/relationships/image" Target="../media/image263.wmf"/><Relationship Id="rId1" Type="http://schemas.openxmlformats.org/officeDocument/2006/relationships/image" Target="../media/image258.wmf"/><Relationship Id="rId6" Type="http://schemas.openxmlformats.org/officeDocument/2006/relationships/image" Target="../media/image270.wmf"/><Relationship Id="rId5" Type="http://schemas.openxmlformats.org/officeDocument/2006/relationships/image" Target="../media/image269.wmf"/><Relationship Id="rId4" Type="http://schemas.openxmlformats.org/officeDocument/2006/relationships/image" Target="../media/image268.wmf"/><Relationship Id="rId9" Type="http://schemas.openxmlformats.org/officeDocument/2006/relationships/image" Target="../media/image273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5.wmf"/><Relationship Id="rId7" Type="http://schemas.openxmlformats.org/officeDocument/2006/relationships/image" Target="../media/image279.wmf"/><Relationship Id="rId2" Type="http://schemas.openxmlformats.org/officeDocument/2006/relationships/image" Target="../media/image274.wmf"/><Relationship Id="rId1" Type="http://schemas.openxmlformats.org/officeDocument/2006/relationships/image" Target="../media/image258.wmf"/><Relationship Id="rId6" Type="http://schemas.openxmlformats.org/officeDocument/2006/relationships/image" Target="../media/image278.wmf"/><Relationship Id="rId5" Type="http://schemas.openxmlformats.org/officeDocument/2006/relationships/image" Target="../media/image277.wmf"/><Relationship Id="rId4" Type="http://schemas.openxmlformats.org/officeDocument/2006/relationships/image" Target="../media/image27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wmf"/><Relationship Id="rId3" Type="http://schemas.openxmlformats.org/officeDocument/2006/relationships/image" Target="../media/image282.wmf"/><Relationship Id="rId7" Type="http://schemas.openxmlformats.org/officeDocument/2006/relationships/image" Target="../media/image286.wmf"/><Relationship Id="rId2" Type="http://schemas.openxmlformats.org/officeDocument/2006/relationships/image" Target="../media/image281.wmf"/><Relationship Id="rId1" Type="http://schemas.openxmlformats.org/officeDocument/2006/relationships/image" Target="../media/image280.wmf"/><Relationship Id="rId6" Type="http://schemas.openxmlformats.org/officeDocument/2006/relationships/image" Target="../media/image285.wmf"/><Relationship Id="rId5" Type="http://schemas.openxmlformats.org/officeDocument/2006/relationships/image" Target="../media/image284.wmf"/><Relationship Id="rId4" Type="http://schemas.openxmlformats.org/officeDocument/2006/relationships/image" Target="../media/image283.wmf"/><Relationship Id="rId9" Type="http://schemas.openxmlformats.org/officeDocument/2006/relationships/image" Target="../media/image28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image" Target="../media/image290.wmf"/><Relationship Id="rId1" Type="http://schemas.openxmlformats.org/officeDocument/2006/relationships/image" Target="../media/image289.wmf"/><Relationship Id="rId6" Type="http://schemas.openxmlformats.org/officeDocument/2006/relationships/image" Target="../media/image294.wmf"/><Relationship Id="rId5" Type="http://schemas.openxmlformats.org/officeDocument/2006/relationships/image" Target="../media/image293.wmf"/><Relationship Id="rId4" Type="http://schemas.openxmlformats.org/officeDocument/2006/relationships/image" Target="../media/image292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2.wmf"/><Relationship Id="rId3" Type="http://schemas.openxmlformats.org/officeDocument/2006/relationships/image" Target="../media/image297.wmf"/><Relationship Id="rId7" Type="http://schemas.openxmlformats.org/officeDocument/2006/relationships/image" Target="../media/image301.wmf"/><Relationship Id="rId2" Type="http://schemas.openxmlformats.org/officeDocument/2006/relationships/image" Target="../media/image296.wmf"/><Relationship Id="rId1" Type="http://schemas.openxmlformats.org/officeDocument/2006/relationships/image" Target="../media/image295.wmf"/><Relationship Id="rId6" Type="http://schemas.openxmlformats.org/officeDocument/2006/relationships/image" Target="../media/image300.wmf"/><Relationship Id="rId5" Type="http://schemas.openxmlformats.org/officeDocument/2006/relationships/image" Target="../media/image299.wmf"/><Relationship Id="rId4" Type="http://schemas.openxmlformats.org/officeDocument/2006/relationships/image" Target="../media/image298.wmf"/></Relationships>
</file>

<file path=ppt/drawings/_rels/vmlDrawing5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wmf"/><Relationship Id="rId3" Type="http://schemas.openxmlformats.org/officeDocument/2006/relationships/image" Target="../media/image305.wmf"/><Relationship Id="rId7" Type="http://schemas.openxmlformats.org/officeDocument/2006/relationships/image" Target="../media/image309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6" Type="http://schemas.openxmlformats.org/officeDocument/2006/relationships/image" Target="../media/image308.wmf"/><Relationship Id="rId11" Type="http://schemas.openxmlformats.org/officeDocument/2006/relationships/image" Target="../media/image313.wmf"/><Relationship Id="rId5" Type="http://schemas.openxmlformats.org/officeDocument/2006/relationships/image" Target="../media/image307.wmf"/><Relationship Id="rId10" Type="http://schemas.openxmlformats.org/officeDocument/2006/relationships/image" Target="../media/image312.wmf"/><Relationship Id="rId4" Type="http://schemas.openxmlformats.org/officeDocument/2006/relationships/image" Target="../media/image306.wmf"/><Relationship Id="rId9" Type="http://schemas.openxmlformats.org/officeDocument/2006/relationships/image" Target="../media/image311.wmf"/></Relationships>
</file>

<file path=ppt/drawings/_rels/vmlDrawing5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3" Type="http://schemas.openxmlformats.org/officeDocument/2006/relationships/image" Target="../media/image305.wmf"/><Relationship Id="rId7" Type="http://schemas.openxmlformats.org/officeDocument/2006/relationships/image" Target="../media/image309.wmf"/><Relationship Id="rId12" Type="http://schemas.openxmlformats.org/officeDocument/2006/relationships/image" Target="../media/image317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6" Type="http://schemas.openxmlformats.org/officeDocument/2006/relationships/image" Target="../media/image308.wmf"/><Relationship Id="rId11" Type="http://schemas.openxmlformats.org/officeDocument/2006/relationships/image" Target="../media/image297.wmf"/><Relationship Id="rId5" Type="http://schemas.openxmlformats.org/officeDocument/2006/relationships/image" Target="../media/image307.wmf"/><Relationship Id="rId10" Type="http://schemas.openxmlformats.org/officeDocument/2006/relationships/image" Target="../media/image316.wmf"/><Relationship Id="rId4" Type="http://schemas.openxmlformats.org/officeDocument/2006/relationships/image" Target="../media/image306.wmf"/><Relationship Id="rId9" Type="http://schemas.openxmlformats.org/officeDocument/2006/relationships/image" Target="../media/image315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8.wmf"/><Relationship Id="rId3" Type="http://schemas.openxmlformats.org/officeDocument/2006/relationships/image" Target="../media/image305.wmf"/><Relationship Id="rId7" Type="http://schemas.openxmlformats.org/officeDocument/2006/relationships/image" Target="../media/image309.wmf"/><Relationship Id="rId12" Type="http://schemas.openxmlformats.org/officeDocument/2006/relationships/image" Target="../media/image322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6" Type="http://schemas.openxmlformats.org/officeDocument/2006/relationships/image" Target="../media/image308.wmf"/><Relationship Id="rId11" Type="http://schemas.openxmlformats.org/officeDocument/2006/relationships/image" Target="../media/image321.wmf"/><Relationship Id="rId5" Type="http://schemas.openxmlformats.org/officeDocument/2006/relationships/image" Target="../media/image307.wmf"/><Relationship Id="rId10" Type="http://schemas.openxmlformats.org/officeDocument/2006/relationships/image" Target="../media/image320.wmf"/><Relationship Id="rId4" Type="http://schemas.openxmlformats.org/officeDocument/2006/relationships/image" Target="../media/image306.wmf"/><Relationship Id="rId9" Type="http://schemas.openxmlformats.org/officeDocument/2006/relationships/image" Target="../media/image319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wmf"/><Relationship Id="rId1" Type="http://schemas.openxmlformats.org/officeDocument/2006/relationships/image" Target="../media/image32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8.wmf"/><Relationship Id="rId1" Type="http://schemas.openxmlformats.org/officeDocument/2006/relationships/image" Target="../media/image327.wmf"/><Relationship Id="rId5" Type="http://schemas.openxmlformats.org/officeDocument/2006/relationships/image" Target="../media/image330.wmf"/><Relationship Id="rId4" Type="http://schemas.openxmlformats.org/officeDocument/2006/relationships/image" Target="../media/image329.wmf"/></Relationships>
</file>

<file path=ppt/drawings/_rels/vmlDrawing5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wmf"/><Relationship Id="rId3" Type="http://schemas.openxmlformats.org/officeDocument/2006/relationships/image" Target="../media/image331.wmf"/><Relationship Id="rId7" Type="http://schemas.openxmlformats.org/officeDocument/2006/relationships/image" Target="../media/image335.wmf"/><Relationship Id="rId2" Type="http://schemas.openxmlformats.org/officeDocument/2006/relationships/image" Target="../media/image328.wmf"/><Relationship Id="rId1" Type="http://schemas.openxmlformats.org/officeDocument/2006/relationships/image" Target="../media/image327.wmf"/><Relationship Id="rId6" Type="http://schemas.openxmlformats.org/officeDocument/2006/relationships/image" Target="../media/image334.wmf"/><Relationship Id="rId5" Type="http://schemas.openxmlformats.org/officeDocument/2006/relationships/image" Target="../media/image333.wmf"/><Relationship Id="rId4" Type="http://schemas.openxmlformats.org/officeDocument/2006/relationships/image" Target="../media/image332.wmf"/><Relationship Id="rId9" Type="http://schemas.openxmlformats.org/officeDocument/2006/relationships/image" Target="../media/image337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4.wmf"/><Relationship Id="rId2" Type="http://schemas.openxmlformats.org/officeDocument/2006/relationships/image" Target="../media/image323.wmf"/><Relationship Id="rId1" Type="http://schemas.openxmlformats.org/officeDocument/2006/relationships/image" Target="../media/image338.wmf"/><Relationship Id="rId4" Type="http://schemas.openxmlformats.org/officeDocument/2006/relationships/image" Target="../media/image3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339.wmf"/></Relationships>
</file>

<file path=ppt/drawings/_rels/vmlDrawing6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3" Type="http://schemas.openxmlformats.org/officeDocument/2006/relationships/image" Target="../media/image340.wmf"/><Relationship Id="rId7" Type="http://schemas.openxmlformats.org/officeDocument/2006/relationships/image" Target="../media/image344.wmf"/><Relationship Id="rId2" Type="http://schemas.openxmlformats.org/officeDocument/2006/relationships/image" Target="../media/image72.wmf"/><Relationship Id="rId1" Type="http://schemas.openxmlformats.org/officeDocument/2006/relationships/image" Target="../media/image339.wmf"/><Relationship Id="rId6" Type="http://schemas.openxmlformats.org/officeDocument/2006/relationships/image" Target="../media/image343.wmf"/><Relationship Id="rId5" Type="http://schemas.openxmlformats.org/officeDocument/2006/relationships/image" Target="../media/image342.wmf"/><Relationship Id="rId4" Type="http://schemas.openxmlformats.org/officeDocument/2006/relationships/image" Target="../media/image341.wmf"/><Relationship Id="rId9" Type="http://schemas.openxmlformats.org/officeDocument/2006/relationships/image" Target="../media/image346.wmf"/></Relationships>
</file>

<file path=ppt/drawings/_rels/vmlDrawing6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wmf"/><Relationship Id="rId3" Type="http://schemas.openxmlformats.org/officeDocument/2006/relationships/image" Target="../media/image340.wmf"/><Relationship Id="rId7" Type="http://schemas.openxmlformats.org/officeDocument/2006/relationships/image" Target="../media/image344.wmf"/><Relationship Id="rId2" Type="http://schemas.openxmlformats.org/officeDocument/2006/relationships/image" Target="../media/image72.wmf"/><Relationship Id="rId1" Type="http://schemas.openxmlformats.org/officeDocument/2006/relationships/image" Target="../media/image339.wmf"/><Relationship Id="rId6" Type="http://schemas.openxmlformats.org/officeDocument/2006/relationships/image" Target="../media/image343.wmf"/><Relationship Id="rId5" Type="http://schemas.openxmlformats.org/officeDocument/2006/relationships/image" Target="../media/image342.wmf"/><Relationship Id="rId4" Type="http://schemas.openxmlformats.org/officeDocument/2006/relationships/image" Target="../media/image341.wmf"/><Relationship Id="rId9" Type="http://schemas.openxmlformats.org/officeDocument/2006/relationships/image" Target="../media/image34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wmf"/><Relationship Id="rId2" Type="http://schemas.openxmlformats.org/officeDocument/2006/relationships/image" Target="../media/image72.wmf"/><Relationship Id="rId1" Type="http://schemas.openxmlformats.org/officeDocument/2006/relationships/image" Target="../media/image339.wmf"/><Relationship Id="rId5" Type="http://schemas.openxmlformats.org/officeDocument/2006/relationships/image" Target="../media/image349.wmf"/><Relationship Id="rId4" Type="http://schemas.openxmlformats.org/officeDocument/2006/relationships/image" Target="../media/image348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wmf"/><Relationship Id="rId2" Type="http://schemas.openxmlformats.org/officeDocument/2006/relationships/image" Target="../media/image72.wmf"/><Relationship Id="rId1" Type="http://schemas.openxmlformats.org/officeDocument/2006/relationships/image" Target="../media/image339.wmf"/><Relationship Id="rId6" Type="http://schemas.openxmlformats.org/officeDocument/2006/relationships/image" Target="../media/image353.wmf"/><Relationship Id="rId5" Type="http://schemas.openxmlformats.org/officeDocument/2006/relationships/image" Target="../media/image352.wmf"/><Relationship Id="rId4" Type="http://schemas.openxmlformats.org/officeDocument/2006/relationships/image" Target="../media/image351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3" Type="http://schemas.openxmlformats.org/officeDocument/2006/relationships/image" Target="../media/image339.wmf"/><Relationship Id="rId7" Type="http://schemas.openxmlformats.org/officeDocument/2006/relationships/image" Target="../media/image357.wmf"/><Relationship Id="rId2" Type="http://schemas.openxmlformats.org/officeDocument/2006/relationships/image" Target="../media/image354.wmf"/><Relationship Id="rId1" Type="http://schemas.openxmlformats.org/officeDocument/2006/relationships/image" Target="../media/image338.wmf"/><Relationship Id="rId6" Type="http://schemas.openxmlformats.org/officeDocument/2006/relationships/image" Target="../media/image356.wmf"/><Relationship Id="rId5" Type="http://schemas.openxmlformats.org/officeDocument/2006/relationships/image" Target="../media/image355.wmf"/><Relationship Id="rId10" Type="http://schemas.openxmlformats.org/officeDocument/2006/relationships/image" Target="../media/image360.wmf"/><Relationship Id="rId4" Type="http://schemas.openxmlformats.org/officeDocument/2006/relationships/image" Target="../media/image72.wmf"/><Relationship Id="rId9" Type="http://schemas.openxmlformats.org/officeDocument/2006/relationships/image" Target="../media/image359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339.wmf"/><Relationship Id="rId1" Type="http://schemas.openxmlformats.org/officeDocument/2006/relationships/image" Target="../media/image338.wmf"/><Relationship Id="rId5" Type="http://schemas.openxmlformats.org/officeDocument/2006/relationships/image" Target="../media/image362.wmf"/><Relationship Id="rId4" Type="http://schemas.openxmlformats.org/officeDocument/2006/relationships/image" Target="../media/image361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3.wmf"/><Relationship Id="rId2" Type="http://schemas.openxmlformats.org/officeDocument/2006/relationships/image" Target="../media/image328.wmf"/><Relationship Id="rId1" Type="http://schemas.openxmlformats.org/officeDocument/2006/relationships/image" Target="../media/image327.wmf"/><Relationship Id="rId5" Type="http://schemas.openxmlformats.org/officeDocument/2006/relationships/image" Target="../media/image365.wmf"/><Relationship Id="rId4" Type="http://schemas.openxmlformats.org/officeDocument/2006/relationships/image" Target="../media/image364.wmf"/></Relationships>
</file>

<file path=ppt/drawings/_rels/vmlDrawing6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wmf"/><Relationship Id="rId3" Type="http://schemas.openxmlformats.org/officeDocument/2006/relationships/image" Target="../media/image368.wmf"/><Relationship Id="rId7" Type="http://schemas.openxmlformats.org/officeDocument/2006/relationships/image" Target="../media/image372.wmf"/><Relationship Id="rId2" Type="http://schemas.openxmlformats.org/officeDocument/2006/relationships/image" Target="../media/image367.wmf"/><Relationship Id="rId1" Type="http://schemas.openxmlformats.org/officeDocument/2006/relationships/image" Target="../media/image366.wmf"/><Relationship Id="rId6" Type="http://schemas.openxmlformats.org/officeDocument/2006/relationships/image" Target="../media/image371.wmf"/><Relationship Id="rId11" Type="http://schemas.openxmlformats.org/officeDocument/2006/relationships/image" Target="../media/image376.wmf"/><Relationship Id="rId5" Type="http://schemas.openxmlformats.org/officeDocument/2006/relationships/image" Target="../media/image370.wmf"/><Relationship Id="rId10" Type="http://schemas.openxmlformats.org/officeDocument/2006/relationships/image" Target="../media/image375.wmf"/><Relationship Id="rId4" Type="http://schemas.openxmlformats.org/officeDocument/2006/relationships/image" Target="../media/image369.wmf"/><Relationship Id="rId9" Type="http://schemas.openxmlformats.org/officeDocument/2006/relationships/image" Target="../media/image374.wmf"/></Relationships>
</file>

<file path=ppt/drawings/_rels/vmlDrawing6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wmf"/><Relationship Id="rId3" Type="http://schemas.openxmlformats.org/officeDocument/2006/relationships/image" Target="../media/image380.wmf"/><Relationship Id="rId7" Type="http://schemas.openxmlformats.org/officeDocument/2006/relationships/image" Target="../media/image384.wmf"/><Relationship Id="rId2" Type="http://schemas.openxmlformats.org/officeDocument/2006/relationships/image" Target="../media/image379.wmf"/><Relationship Id="rId1" Type="http://schemas.openxmlformats.org/officeDocument/2006/relationships/image" Target="../media/image378.wmf"/><Relationship Id="rId6" Type="http://schemas.openxmlformats.org/officeDocument/2006/relationships/image" Target="../media/image383.wmf"/><Relationship Id="rId11" Type="http://schemas.openxmlformats.org/officeDocument/2006/relationships/image" Target="../media/image388.wmf"/><Relationship Id="rId5" Type="http://schemas.openxmlformats.org/officeDocument/2006/relationships/image" Target="../media/image382.wmf"/><Relationship Id="rId10" Type="http://schemas.openxmlformats.org/officeDocument/2006/relationships/image" Target="../media/image387.wmf"/><Relationship Id="rId4" Type="http://schemas.openxmlformats.org/officeDocument/2006/relationships/image" Target="../media/image381.wmf"/><Relationship Id="rId9" Type="http://schemas.openxmlformats.org/officeDocument/2006/relationships/image" Target="../media/image38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wmf"/><Relationship Id="rId2" Type="http://schemas.openxmlformats.org/officeDocument/2006/relationships/image" Target="../media/image391.wmf"/><Relationship Id="rId1" Type="http://schemas.openxmlformats.org/officeDocument/2006/relationships/image" Target="../media/image39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24.wmf"/><Relationship Id="rId1" Type="http://schemas.openxmlformats.org/officeDocument/2006/relationships/image" Target="../media/image29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EEC67-2B4E-4905-8E37-B05171ECED13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A1DCE-2698-433E-A96E-43D2CAE3BEF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4053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inc_func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600" dirty="0" smtClean="0"/>
              <a:t>Do Laplace transform by MATLAB</a:t>
            </a:r>
          </a:p>
          <a:p>
            <a:pPr lvl="1"/>
            <a:r>
              <a:rPr lang="en-US" altLang="zh-TW" sz="2600" dirty="0" smtClean="0"/>
              <a:t>http://www.seas.upenn.edu/~ese216/handouts/Chpt13LaplaceTransformsMATLAB.pdf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http://www2.ensc.sfu.ca/people/faculty/ho/ENSC805/laplace2sided.pdf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https://www.youtube.com/watch?v=ZGPtPkTft8g&amp;index=3&amp;list=PLUMWjy5jgHK3jmgpXCQj3GRxM3u9BmO_v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9737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How about the second order differentiation?  P584 (13.13b) </a:t>
            </a:r>
            <a:endParaRPr lang="zh-TW" altLang="en-US" sz="1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4440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5594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Thanks ……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39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96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274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763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843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465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827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happen if m=n</a:t>
            </a:r>
            <a:r>
              <a:rPr lang="en-US" altLang="zh-TW" baseline="0" dirty="0" smtClean="0"/>
              <a:t> or m&gt;n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00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447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happen if m=n</a:t>
            </a:r>
            <a:r>
              <a:rPr lang="en-US" altLang="zh-TW" baseline="0" dirty="0" smtClean="0"/>
              <a:t> or m&gt;n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27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Cancel</a:t>
            </a:r>
            <a:r>
              <a:rPr lang="en-US" altLang="zh-TW" baseline="0" dirty="0" smtClean="0"/>
              <a:t> first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Find A1 and A3 by yourself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184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Which functions do not have</a:t>
            </a:r>
            <a:r>
              <a:rPr lang="en-US" altLang="zh-TW" baseline="0" dirty="0" smtClean="0"/>
              <a:t> the final values?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590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Which functions do not have</a:t>
            </a:r>
            <a:r>
              <a:rPr lang="en-US" altLang="zh-TW" baseline="0" dirty="0" smtClean="0"/>
              <a:t> the final values?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140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343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57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671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886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Finite dis</a:t>
            </a:r>
          </a:p>
          <a:p>
            <a:r>
              <a:rPr lang="en-US" altLang="zh-TW" dirty="0" smtClean="0"/>
              <a:t>Finite max &amp; min</a:t>
            </a:r>
          </a:p>
          <a:p>
            <a:r>
              <a:rPr lang="en-US" altLang="zh-TW" dirty="0" smtClean="0"/>
              <a:t>Finite integrate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0507-7872-4C0D-BC7D-B51A31739A78}" type="slidenum">
              <a:rPr lang="zh-TW" altLang="en-US" smtClean="0"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355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f(t) can be real or</a:t>
            </a:r>
            <a:r>
              <a:rPr lang="en-US" altLang="zh-TW" baseline="0" dirty="0" smtClean="0"/>
              <a:t> even complex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One-side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25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16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zh-TW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inc function"/>
              </a:rPr>
              <a:t>sinc</a:t>
            </a:r>
            <a:r>
              <a:rPr lang="en-US" altLang="zh-TW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inc function"/>
              </a:rPr>
              <a:t> 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633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59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Leave</a:t>
            </a:r>
            <a:r>
              <a:rPr lang="en-US" altLang="zh-TW" baseline="0" dirty="0" smtClean="0"/>
              <a:t> the proof?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How about 2</a:t>
            </a:r>
          </a:p>
          <a:p>
            <a:endParaRPr lang="en-US" altLang="zh-TW" baseline="0" dirty="0" smtClean="0"/>
          </a:p>
          <a:p>
            <a:r>
              <a:rPr lang="en-US" altLang="zh-TW" dirty="0" smtClean="0"/>
              <a:t>https://www.khanacademy.org/math/differential-equations/laplace-transform/properties-of-laplace-transform/v/laplace-transform-of-the-dirac-delta-function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495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187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Replace s by </a:t>
            </a:r>
            <a:r>
              <a:rPr lang="en-US" altLang="zh-TW" dirty="0" err="1" smtClean="0"/>
              <a:t>s+a</a:t>
            </a:r>
            <a:endParaRPr lang="en-US" altLang="zh-TW" dirty="0" smtClean="0"/>
          </a:p>
          <a:p>
            <a:r>
              <a:rPr lang="en-US" altLang="zh-TW" dirty="0" smtClean="0"/>
              <a:t>Shift to the left by 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A1DCE-2698-433E-A96E-43D2CAE3BEF5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84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41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04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5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09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61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298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9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490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91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628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05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322ED-D439-40BB-AA46-B828FB9CAFB5}" type="datetimeFigureOut">
              <a:rPr lang="zh-TW" altLang="en-US" smtClean="0"/>
              <a:t>2014/12/26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10B8-C31F-4699-9D20-43EB855A00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9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9.wmf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5.emf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5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6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66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3.bin"/><Relationship Id="rId1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2.bin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7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5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9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2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0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4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9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98.wmf"/><Relationship Id="rId4" Type="http://schemas.openxmlformats.org/officeDocument/2006/relationships/image" Target="../media/image95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07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11.wmf"/><Relationship Id="rId7" Type="http://schemas.openxmlformats.org/officeDocument/2006/relationships/image" Target="../media/image104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06.wmf"/><Relationship Id="rId5" Type="http://schemas.openxmlformats.org/officeDocument/2006/relationships/image" Target="../media/image103.wmf"/><Relationship Id="rId15" Type="http://schemas.openxmlformats.org/officeDocument/2006/relationships/image" Target="../media/image108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0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105.wmf"/><Relationship Id="rId14" Type="http://schemas.openxmlformats.org/officeDocument/2006/relationships/oleObject" Target="../embeddings/oleObject10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1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6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121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3.w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18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0.bin"/><Relationship Id="rId20" Type="http://schemas.openxmlformats.org/officeDocument/2006/relationships/oleObject" Target="../embeddings/oleObject122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95.wmf"/><Relationship Id="rId5" Type="http://schemas.openxmlformats.org/officeDocument/2006/relationships/image" Target="../media/image117.wmf"/><Relationship Id="rId15" Type="http://schemas.openxmlformats.org/officeDocument/2006/relationships/image" Target="../media/image97.wmf"/><Relationship Id="rId23" Type="http://schemas.openxmlformats.org/officeDocument/2006/relationships/oleObject" Target="../embeddings/oleObject124.bin"/><Relationship Id="rId10" Type="http://schemas.openxmlformats.org/officeDocument/2006/relationships/oleObject" Target="../embeddings/oleObject117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114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19.bin"/><Relationship Id="rId22" Type="http://schemas.openxmlformats.org/officeDocument/2006/relationships/oleObject" Target="../embeddings/oleObject123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3.wmf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12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131.wmf"/><Relationship Id="rId3" Type="http://schemas.openxmlformats.org/officeDocument/2006/relationships/image" Target="../media/image134.emf"/><Relationship Id="rId21" Type="http://schemas.openxmlformats.org/officeDocument/2006/relationships/oleObject" Target="../embeddings/oleObject138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7.bin"/><Relationship Id="rId4" Type="http://schemas.openxmlformats.org/officeDocument/2006/relationships/image" Target="../media/image135.e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140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7.wmf"/><Relationship Id="rId12" Type="http://schemas.openxmlformats.org/officeDocument/2006/relationships/oleObject" Target="../embeddings/oleObject1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139.wmf"/><Relationship Id="rId5" Type="http://schemas.openxmlformats.org/officeDocument/2006/relationships/image" Target="../media/image136.wmf"/><Relationship Id="rId10" Type="http://schemas.openxmlformats.org/officeDocument/2006/relationships/oleObject" Target="../embeddings/oleObject142.bin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13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49.bin"/><Relationship Id="rId18" Type="http://schemas.openxmlformats.org/officeDocument/2006/relationships/image" Target="../media/image148.wmf"/><Relationship Id="rId3" Type="http://schemas.openxmlformats.org/officeDocument/2006/relationships/oleObject" Target="../embeddings/oleObject144.bin"/><Relationship Id="rId7" Type="http://schemas.openxmlformats.org/officeDocument/2006/relationships/oleObject" Target="../embeddings/oleObject146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7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48.bin"/><Relationship Id="rId5" Type="http://schemas.openxmlformats.org/officeDocument/2006/relationships/oleObject" Target="../embeddings/oleObject145.bin"/><Relationship Id="rId15" Type="http://schemas.openxmlformats.org/officeDocument/2006/relationships/oleObject" Target="../embeddings/oleObject150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7.bin"/><Relationship Id="rId14" Type="http://schemas.openxmlformats.org/officeDocument/2006/relationships/image" Target="../media/image14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52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9.wmf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51.wmf"/><Relationship Id="rId5" Type="http://schemas.openxmlformats.org/officeDocument/2006/relationships/image" Target="../media/image141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5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62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9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61.bin"/><Relationship Id="rId5" Type="http://schemas.openxmlformats.org/officeDocument/2006/relationships/oleObject" Target="../embeddings/oleObject158.bin"/><Relationship Id="rId15" Type="http://schemas.openxmlformats.org/officeDocument/2006/relationships/oleObject" Target="../embeddings/oleObject163.bin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65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60.bin"/><Relationship Id="rId14" Type="http://schemas.openxmlformats.org/officeDocument/2006/relationships/image" Target="../media/image158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65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62.wmf"/><Relationship Id="rId12" Type="http://schemas.openxmlformats.org/officeDocument/2006/relationships/oleObject" Target="../embeddings/oleObject170.bin"/><Relationship Id="rId17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2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64.wmf"/><Relationship Id="rId5" Type="http://schemas.openxmlformats.org/officeDocument/2006/relationships/image" Target="../media/image153.wmf"/><Relationship Id="rId15" Type="http://schemas.openxmlformats.org/officeDocument/2006/relationships/image" Target="../media/image166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63.wmf"/><Relationship Id="rId14" Type="http://schemas.openxmlformats.org/officeDocument/2006/relationships/oleObject" Target="../embeddings/oleObject17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16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72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0.wmf"/><Relationship Id="rId12" Type="http://schemas.openxmlformats.org/officeDocument/2006/relationships/oleObject" Target="../embeddings/oleObject177.bin"/><Relationship Id="rId17" Type="http://schemas.openxmlformats.org/officeDocument/2006/relationships/image" Target="../media/image17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9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171.wmf"/><Relationship Id="rId5" Type="http://schemas.openxmlformats.org/officeDocument/2006/relationships/image" Target="../media/image169.wmf"/><Relationship Id="rId15" Type="http://schemas.openxmlformats.org/officeDocument/2006/relationships/image" Target="../media/image173.wmf"/><Relationship Id="rId10" Type="http://schemas.openxmlformats.org/officeDocument/2006/relationships/oleObject" Target="../embeddings/oleObject176.bin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76.png"/><Relationship Id="rId14" Type="http://schemas.openxmlformats.org/officeDocument/2006/relationships/oleObject" Target="../embeddings/oleObject17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178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184.bin"/><Relationship Id="rId17" Type="http://schemas.openxmlformats.org/officeDocument/2006/relationships/image" Target="../media/image1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6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42.wmf"/><Relationship Id="rId5" Type="http://schemas.openxmlformats.org/officeDocument/2006/relationships/image" Target="../media/image177.wmf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183.bin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18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13" Type="http://schemas.openxmlformats.org/officeDocument/2006/relationships/image" Target="../media/image183.wmf"/><Relationship Id="rId18" Type="http://schemas.openxmlformats.org/officeDocument/2006/relationships/oleObject" Target="../embeddings/oleObject194.bin"/><Relationship Id="rId26" Type="http://schemas.openxmlformats.org/officeDocument/2006/relationships/image" Target="../media/image189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96.bin"/><Relationship Id="rId34" Type="http://schemas.openxmlformats.org/officeDocument/2006/relationships/image" Target="../media/image193.wmf"/><Relationship Id="rId7" Type="http://schemas.openxmlformats.org/officeDocument/2006/relationships/image" Target="../media/image181.wmf"/><Relationship Id="rId12" Type="http://schemas.openxmlformats.org/officeDocument/2006/relationships/oleObject" Target="../embeddings/oleObject191.bin"/><Relationship Id="rId17" Type="http://schemas.openxmlformats.org/officeDocument/2006/relationships/image" Target="../media/image185.wmf"/><Relationship Id="rId25" Type="http://schemas.openxmlformats.org/officeDocument/2006/relationships/oleObject" Target="../embeddings/oleObject198.bin"/><Relationship Id="rId33" Type="http://schemas.openxmlformats.org/officeDocument/2006/relationships/oleObject" Target="../embeddings/oleObject20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3.bin"/><Relationship Id="rId20" Type="http://schemas.openxmlformats.org/officeDocument/2006/relationships/image" Target="../media/image186.wmf"/><Relationship Id="rId29" Type="http://schemas.openxmlformats.org/officeDocument/2006/relationships/oleObject" Target="../embeddings/oleObject200.bin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88.bin"/><Relationship Id="rId11" Type="http://schemas.openxmlformats.org/officeDocument/2006/relationships/image" Target="../media/image182.wmf"/><Relationship Id="rId24" Type="http://schemas.openxmlformats.org/officeDocument/2006/relationships/image" Target="../media/image188.wmf"/><Relationship Id="rId32" Type="http://schemas.openxmlformats.org/officeDocument/2006/relationships/image" Target="../media/image192.wmf"/><Relationship Id="rId5" Type="http://schemas.openxmlformats.org/officeDocument/2006/relationships/image" Target="../media/image177.wmf"/><Relationship Id="rId15" Type="http://schemas.openxmlformats.org/officeDocument/2006/relationships/image" Target="../media/image184.wmf"/><Relationship Id="rId23" Type="http://schemas.openxmlformats.org/officeDocument/2006/relationships/oleObject" Target="../embeddings/oleObject197.bin"/><Relationship Id="rId28" Type="http://schemas.openxmlformats.org/officeDocument/2006/relationships/image" Target="../media/image190.wmf"/><Relationship Id="rId10" Type="http://schemas.openxmlformats.org/officeDocument/2006/relationships/oleObject" Target="../embeddings/oleObject190.bin"/><Relationship Id="rId19" Type="http://schemas.openxmlformats.org/officeDocument/2006/relationships/oleObject" Target="../embeddings/oleObject195.bin"/><Relationship Id="rId31" Type="http://schemas.openxmlformats.org/officeDocument/2006/relationships/oleObject" Target="../embeddings/oleObject201.bin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192.bin"/><Relationship Id="rId22" Type="http://schemas.openxmlformats.org/officeDocument/2006/relationships/image" Target="../media/image187.wmf"/><Relationship Id="rId27" Type="http://schemas.openxmlformats.org/officeDocument/2006/relationships/oleObject" Target="../embeddings/oleObject199.bin"/><Relationship Id="rId30" Type="http://schemas.openxmlformats.org/officeDocument/2006/relationships/image" Target="../media/image19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wmf"/><Relationship Id="rId13" Type="http://schemas.openxmlformats.org/officeDocument/2006/relationships/oleObject" Target="../embeddings/oleObject208.bin"/><Relationship Id="rId18" Type="http://schemas.openxmlformats.org/officeDocument/2006/relationships/oleObject" Target="../embeddings/oleObject212.bin"/><Relationship Id="rId26" Type="http://schemas.openxmlformats.org/officeDocument/2006/relationships/image" Target="../media/image173.wmf"/><Relationship Id="rId3" Type="http://schemas.openxmlformats.org/officeDocument/2006/relationships/oleObject" Target="../embeddings/oleObject203.bin"/><Relationship Id="rId21" Type="http://schemas.openxmlformats.org/officeDocument/2006/relationships/image" Target="../media/image198.wmf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95.wmf"/><Relationship Id="rId17" Type="http://schemas.openxmlformats.org/officeDocument/2006/relationships/image" Target="../media/image196.wmf"/><Relationship Id="rId25" Type="http://schemas.openxmlformats.org/officeDocument/2006/relationships/oleObject" Target="../embeddings/oleObject21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1.bin"/><Relationship Id="rId20" Type="http://schemas.openxmlformats.org/officeDocument/2006/relationships/oleObject" Target="../embeddings/oleObject213.bin"/><Relationship Id="rId29" Type="http://schemas.openxmlformats.org/officeDocument/2006/relationships/oleObject" Target="../embeddings/oleObject218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07.bin"/><Relationship Id="rId24" Type="http://schemas.openxmlformats.org/officeDocument/2006/relationships/oleObject" Target="../embeddings/oleObject215.bin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10.bin"/><Relationship Id="rId23" Type="http://schemas.openxmlformats.org/officeDocument/2006/relationships/image" Target="../media/image199.wmf"/><Relationship Id="rId28" Type="http://schemas.openxmlformats.org/officeDocument/2006/relationships/image" Target="../media/image174.wmf"/><Relationship Id="rId10" Type="http://schemas.openxmlformats.org/officeDocument/2006/relationships/image" Target="../media/image194.wmf"/><Relationship Id="rId19" Type="http://schemas.openxmlformats.org/officeDocument/2006/relationships/image" Target="../media/image197.wmf"/><Relationship Id="rId31" Type="http://schemas.openxmlformats.org/officeDocument/2006/relationships/image" Target="../media/image200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206.bin"/><Relationship Id="rId14" Type="http://schemas.openxmlformats.org/officeDocument/2006/relationships/oleObject" Target="../embeddings/oleObject209.bin"/><Relationship Id="rId22" Type="http://schemas.openxmlformats.org/officeDocument/2006/relationships/oleObject" Target="../embeddings/oleObject214.bin"/><Relationship Id="rId27" Type="http://schemas.openxmlformats.org/officeDocument/2006/relationships/oleObject" Target="../embeddings/oleObject217.bin"/><Relationship Id="rId30" Type="http://schemas.openxmlformats.org/officeDocument/2006/relationships/oleObject" Target="../embeddings/oleObject21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2.bin"/><Relationship Id="rId13" Type="http://schemas.openxmlformats.org/officeDocument/2006/relationships/image" Target="../media/image204.wmf"/><Relationship Id="rId18" Type="http://schemas.openxmlformats.org/officeDocument/2006/relationships/oleObject" Target="../embeddings/oleObject227.bin"/><Relationship Id="rId26" Type="http://schemas.openxmlformats.org/officeDocument/2006/relationships/oleObject" Target="../embeddings/oleObject231.bin"/><Relationship Id="rId39" Type="http://schemas.openxmlformats.org/officeDocument/2006/relationships/oleObject" Target="../embeddings/oleObject23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208.wmf"/><Relationship Id="rId34" Type="http://schemas.openxmlformats.org/officeDocument/2006/relationships/oleObject" Target="../embeddings/oleObject235.bin"/><Relationship Id="rId7" Type="http://schemas.openxmlformats.org/officeDocument/2006/relationships/image" Target="../media/image201.wmf"/><Relationship Id="rId12" Type="http://schemas.openxmlformats.org/officeDocument/2006/relationships/oleObject" Target="../embeddings/oleObject224.bin"/><Relationship Id="rId17" Type="http://schemas.openxmlformats.org/officeDocument/2006/relationships/image" Target="../media/image206.wmf"/><Relationship Id="rId25" Type="http://schemas.openxmlformats.org/officeDocument/2006/relationships/image" Target="../media/image210.wmf"/><Relationship Id="rId33" Type="http://schemas.openxmlformats.org/officeDocument/2006/relationships/image" Target="../media/image214.wmf"/><Relationship Id="rId38" Type="http://schemas.openxmlformats.org/officeDocument/2006/relationships/oleObject" Target="../embeddings/oleObject2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6.bin"/><Relationship Id="rId20" Type="http://schemas.openxmlformats.org/officeDocument/2006/relationships/oleObject" Target="../embeddings/oleObject228.bin"/><Relationship Id="rId29" Type="http://schemas.openxmlformats.org/officeDocument/2006/relationships/image" Target="../media/image212.wmf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203.wmf"/><Relationship Id="rId24" Type="http://schemas.openxmlformats.org/officeDocument/2006/relationships/oleObject" Target="../embeddings/oleObject230.bin"/><Relationship Id="rId32" Type="http://schemas.openxmlformats.org/officeDocument/2006/relationships/oleObject" Target="../embeddings/oleObject234.bin"/><Relationship Id="rId37" Type="http://schemas.openxmlformats.org/officeDocument/2006/relationships/oleObject" Target="../embeddings/oleObject237.bin"/><Relationship Id="rId5" Type="http://schemas.openxmlformats.org/officeDocument/2006/relationships/image" Target="../media/image177.wmf"/><Relationship Id="rId15" Type="http://schemas.openxmlformats.org/officeDocument/2006/relationships/image" Target="../media/image205.wmf"/><Relationship Id="rId23" Type="http://schemas.openxmlformats.org/officeDocument/2006/relationships/image" Target="../media/image209.wmf"/><Relationship Id="rId28" Type="http://schemas.openxmlformats.org/officeDocument/2006/relationships/oleObject" Target="../embeddings/oleObject232.bin"/><Relationship Id="rId36" Type="http://schemas.openxmlformats.org/officeDocument/2006/relationships/oleObject" Target="../embeddings/oleObject236.bin"/><Relationship Id="rId10" Type="http://schemas.openxmlformats.org/officeDocument/2006/relationships/oleObject" Target="../embeddings/oleObject223.bin"/><Relationship Id="rId19" Type="http://schemas.openxmlformats.org/officeDocument/2006/relationships/image" Target="../media/image207.wmf"/><Relationship Id="rId31" Type="http://schemas.openxmlformats.org/officeDocument/2006/relationships/image" Target="../media/image213.wmf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202.wmf"/><Relationship Id="rId14" Type="http://schemas.openxmlformats.org/officeDocument/2006/relationships/oleObject" Target="../embeddings/oleObject225.bin"/><Relationship Id="rId22" Type="http://schemas.openxmlformats.org/officeDocument/2006/relationships/oleObject" Target="../embeddings/oleObject229.bin"/><Relationship Id="rId27" Type="http://schemas.openxmlformats.org/officeDocument/2006/relationships/image" Target="../media/image211.wmf"/><Relationship Id="rId30" Type="http://schemas.openxmlformats.org/officeDocument/2006/relationships/oleObject" Target="../embeddings/oleObject233.bin"/><Relationship Id="rId35" Type="http://schemas.openxmlformats.org/officeDocument/2006/relationships/image" Target="../media/image19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218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5.wmf"/><Relationship Id="rId12" Type="http://schemas.openxmlformats.org/officeDocument/2006/relationships/oleObject" Target="../embeddings/oleObject2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217.wmf"/><Relationship Id="rId5" Type="http://schemas.openxmlformats.org/officeDocument/2006/relationships/image" Target="../media/image177.wmf"/><Relationship Id="rId10" Type="http://schemas.openxmlformats.org/officeDocument/2006/relationships/oleObject" Target="../embeddings/oleObject243.bin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21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wmf"/><Relationship Id="rId13" Type="http://schemas.openxmlformats.org/officeDocument/2006/relationships/oleObject" Target="../embeddings/oleObject250.bin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2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20.wmf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6.bin"/><Relationship Id="rId10" Type="http://schemas.openxmlformats.org/officeDocument/2006/relationships/image" Target="../media/image222.wmf"/><Relationship Id="rId4" Type="http://schemas.openxmlformats.org/officeDocument/2006/relationships/image" Target="../media/image219.wmf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22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wmf"/><Relationship Id="rId13" Type="http://schemas.openxmlformats.org/officeDocument/2006/relationships/oleObject" Target="../embeddings/oleObject256.bin"/><Relationship Id="rId3" Type="http://schemas.openxmlformats.org/officeDocument/2006/relationships/oleObject" Target="../embeddings/oleObject251.bin"/><Relationship Id="rId7" Type="http://schemas.openxmlformats.org/officeDocument/2006/relationships/oleObject" Target="../embeddings/oleObject253.bin"/><Relationship Id="rId12" Type="http://schemas.openxmlformats.org/officeDocument/2006/relationships/image" Target="../media/image229.wmf"/><Relationship Id="rId17" Type="http://schemas.openxmlformats.org/officeDocument/2006/relationships/image" Target="../media/image2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58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26.wmf"/><Relationship Id="rId11" Type="http://schemas.openxmlformats.org/officeDocument/2006/relationships/oleObject" Target="../embeddings/oleObject255.bin"/><Relationship Id="rId5" Type="http://schemas.openxmlformats.org/officeDocument/2006/relationships/oleObject" Target="../embeddings/oleObject252.bin"/><Relationship Id="rId15" Type="http://schemas.openxmlformats.org/officeDocument/2006/relationships/oleObject" Target="../embeddings/oleObject257.bin"/><Relationship Id="rId10" Type="http://schemas.openxmlformats.org/officeDocument/2006/relationships/image" Target="../media/image228.wmf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54.bin"/><Relationship Id="rId14" Type="http://schemas.openxmlformats.org/officeDocument/2006/relationships/image" Target="../media/image230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1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232.wmf"/><Relationship Id="rId4" Type="http://schemas.openxmlformats.org/officeDocument/2006/relationships/oleObject" Target="../embeddings/oleObject259.bin"/><Relationship Id="rId9" Type="http://schemas.openxmlformats.org/officeDocument/2006/relationships/image" Target="../media/image234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237.wmf"/><Relationship Id="rId5" Type="http://schemas.openxmlformats.org/officeDocument/2006/relationships/image" Target="../media/image232.wmf"/><Relationship Id="rId10" Type="http://schemas.openxmlformats.org/officeDocument/2006/relationships/oleObject" Target="../embeddings/oleObject265.bin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236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3" Type="http://schemas.openxmlformats.org/officeDocument/2006/relationships/oleObject" Target="../embeddings/oleObject266.bin"/><Relationship Id="rId7" Type="http://schemas.openxmlformats.org/officeDocument/2006/relationships/oleObject" Target="../embeddings/oleObject268.bin"/><Relationship Id="rId12" Type="http://schemas.openxmlformats.org/officeDocument/2006/relationships/image" Target="../media/image2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270.bin"/><Relationship Id="rId5" Type="http://schemas.openxmlformats.org/officeDocument/2006/relationships/oleObject" Target="../embeddings/oleObject267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69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wmf"/><Relationship Id="rId13" Type="http://schemas.openxmlformats.org/officeDocument/2006/relationships/oleObject" Target="../embeddings/oleObject276.bin"/><Relationship Id="rId3" Type="http://schemas.openxmlformats.org/officeDocument/2006/relationships/oleObject" Target="../embeddings/oleObject271.bin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2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44.wmf"/><Relationship Id="rId11" Type="http://schemas.openxmlformats.org/officeDocument/2006/relationships/oleObject" Target="../embeddings/oleObject275.bin"/><Relationship Id="rId5" Type="http://schemas.openxmlformats.org/officeDocument/2006/relationships/oleObject" Target="../embeddings/oleObject272.bin"/><Relationship Id="rId10" Type="http://schemas.openxmlformats.org/officeDocument/2006/relationships/image" Target="../media/image246.wmf"/><Relationship Id="rId4" Type="http://schemas.openxmlformats.org/officeDocument/2006/relationships/image" Target="../media/image243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248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3" Type="http://schemas.openxmlformats.org/officeDocument/2006/relationships/oleObject" Target="../embeddings/oleObject277.bin"/><Relationship Id="rId7" Type="http://schemas.openxmlformats.org/officeDocument/2006/relationships/oleObject" Target="../embeddings/oleObject279.bin"/><Relationship Id="rId12" Type="http://schemas.openxmlformats.org/officeDocument/2006/relationships/image" Target="../media/image2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50.wmf"/><Relationship Id="rId11" Type="http://schemas.openxmlformats.org/officeDocument/2006/relationships/oleObject" Target="../embeddings/oleObject281.bin"/><Relationship Id="rId5" Type="http://schemas.openxmlformats.org/officeDocument/2006/relationships/oleObject" Target="../embeddings/oleObject278.bin"/><Relationship Id="rId10" Type="http://schemas.openxmlformats.org/officeDocument/2006/relationships/image" Target="../media/image252.wmf"/><Relationship Id="rId4" Type="http://schemas.openxmlformats.org/officeDocument/2006/relationships/image" Target="../media/image249.wmf"/><Relationship Id="rId9" Type="http://schemas.openxmlformats.org/officeDocument/2006/relationships/oleObject" Target="../embeddings/oleObject28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4.bin"/><Relationship Id="rId13" Type="http://schemas.openxmlformats.org/officeDocument/2006/relationships/image" Target="../media/image257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54.wmf"/><Relationship Id="rId12" Type="http://schemas.openxmlformats.org/officeDocument/2006/relationships/oleObject" Target="../embeddings/oleObject2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83.bin"/><Relationship Id="rId11" Type="http://schemas.openxmlformats.org/officeDocument/2006/relationships/image" Target="../media/image256.wmf"/><Relationship Id="rId5" Type="http://schemas.openxmlformats.org/officeDocument/2006/relationships/image" Target="../media/image243.wmf"/><Relationship Id="rId10" Type="http://schemas.openxmlformats.org/officeDocument/2006/relationships/oleObject" Target="../embeddings/oleObject285.bin"/><Relationship Id="rId4" Type="http://schemas.openxmlformats.org/officeDocument/2006/relationships/oleObject" Target="../embeddings/oleObject282.bin"/><Relationship Id="rId9" Type="http://schemas.openxmlformats.org/officeDocument/2006/relationships/image" Target="../media/image25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59.wmf"/><Relationship Id="rId11" Type="http://schemas.openxmlformats.org/officeDocument/2006/relationships/oleObject" Target="../embeddings/oleObject291.bin"/><Relationship Id="rId5" Type="http://schemas.openxmlformats.org/officeDocument/2006/relationships/oleObject" Target="../embeddings/oleObject288.bin"/><Relationship Id="rId10" Type="http://schemas.openxmlformats.org/officeDocument/2006/relationships/image" Target="../media/image261.w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29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wmf"/><Relationship Id="rId3" Type="http://schemas.openxmlformats.org/officeDocument/2006/relationships/oleObject" Target="../embeddings/oleObject292.bin"/><Relationship Id="rId7" Type="http://schemas.openxmlformats.org/officeDocument/2006/relationships/oleObject" Target="../embeddings/oleObject294.bin"/><Relationship Id="rId12" Type="http://schemas.openxmlformats.org/officeDocument/2006/relationships/image" Target="../media/image2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296.bin"/><Relationship Id="rId5" Type="http://schemas.openxmlformats.org/officeDocument/2006/relationships/oleObject" Target="../embeddings/oleObject293.bin"/><Relationship Id="rId10" Type="http://schemas.openxmlformats.org/officeDocument/2006/relationships/image" Target="../media/image265.w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295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wmf"/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272.wmf"/><Relationship Id="rId3" Type="http://schemas.openxmlformats.org/officeDocument/2006/relationships/oleObject" Target="../embeddings/oleObject297.bin"/><Relationship Id="rId7" Type="http://schemas.openxmlformats.org/officeDocument/2006/relationships/oleObject" Target="../embeddings/oleObject299.bin"/><Relationship Id="rId12" Type="http://schemas.openxmlformats.org/officeDocument/2006/relationships/image" Target="../media/image269.wmf"/><Relationship Id="rId17" Type="http://schemas.openxmlformats.org/officeDocument/2006/relationships/oleObject" Target="../embeddings/oleObject30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1.wmf"/><Relationship Id="rId20" Type="http://schemas.openxmlformats.org/officeDocument/2006/relationships/image" Target="../media/image273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63.wmf"/><Relationship Id="rId11" Type="http://schemas.openxmlformats.org/officeDocument/2006/relationships/oleObject" Target="../embeddings/oleObject301.bin"/><Relationship Id="rId5" Type="http://schemas.openxmlformats.org/officeDocument/2006/relationships/oleObject" Target="../embeddings/oleObject298.bin"/><Relationship Id="rId15" Type="http://schemas.openxmlformats.org/officeDocument/2006/relationships/oleObject" Target="../embeddings/oleObject303.bin"/><Relationship Id="rId10" Type="http://schemas.openxmlformats.org/officeDocument/2006/relationships/image" Target="../media/image268.wmf"/><Relationship Id="rId19" Type="http://schemas.openxmlformats.org/officeDocument/2006/relationships/oleObject" Target="../embeddings/oleObject305.bin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27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wmf"/><Relationship Id="rId13" Type="http://schemas.openxmlformats.org/officeDocument/2006/relationships/oleObject" Target="../embeddings/oleObject311.bin"/><Relationship Id="rId3" Type="http://schemas.openxmlformats.org/officeDocument/2006/relationships/oleObject" Target="../embeddings/oleObject306.bin"/><Relationship Id="rId7" Type="http://schemas.openxmlformats.org/officeDocument/2006/relationships/oleObject" Target="../embeddings/oleObject308.bin"/><Relationship Id="rId12" Type="http://schemas.openxmlformats.org/officeDocument/2006/relationships/image" Target="../media/image27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9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74.wmf"/><Relationship Id="rId11" Type="http://schemas.openxmlformats.org/officeDocument/2006/relationships/oleObject" Target="../embeddings/oleObject310.bin"/><Relationship Id="rId5" Type="http://schemas.openxmlformats.org/officeDocument/2006/relationships/oleObject" Target="../embeddings/oleObject307.bin"/><Relationship Id="rId15" Type="http://schemas.openxmlformats.org/officeDocument/2006/relationships/oleObject" Target="../embeddings/oleObject312.bin"/><Relationship Id="rId10" Type="http://schemas.openxmlformats.org/officeDocument/2006/relationships/image" Target="../media/image276.wmf"/><Relationship Id="rId4" Type="http://schemas.openxmlformats.org/officeDocument/2006/relationships/image" Target="../media/image258.wmf"/><Relationship Id="rId9" Type="http://schemas.openxmlformats.org/officeDocument/2006/relationships/oleObject" Target="../embeddings/oleObject309.bin"/><Relationship Id="rId14" Type="http://schemas.openxmlformats.org/officeDocument/2006/relationships/image" Target="../media/image27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0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2.wmf"/><Relationship Id="rId13" Type="http://schemas.openxmlformats.org/officeDocument/2006/relationships/oleObject" Target="../embeddings/oleObject318.bin"/><Relationship Id="rId18" Type="http://schemas.openxmlformats.org/officeDocument/2006/relationships/image" Target="../media/image287.wmf"/><Relationship Id="rId3" Type="http://schemas.openxmlformats.org/officeDocument/2006/relationships/oleObject" Target="../embeddings/oleObject313.bin"/><Relationship Id="rId7" Type="http://schemas.openxmlformats.org/officeDocument/2006/relationships/oleObject" Target="../embeddings/oleObject315.bin"/><Relationship Id="rId12" Type="http://schemas.openxmlformats.org/officeDocument/2006/relationships/image" Target="../media/image284.wmf"/><Relationship Id="rId17" Type="http://schemas.openxmlformats.org/officeDocument/2006/relationships/oleObject" Target="../embeddings/oleObject3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6.wmf"/><Relationship Id="rId20" Type="http://schemas.openxmlformats.org/officeDocument/2006/relationships/image" Target="../media/image288.wmf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81.wmf"/><Relationship Id="rId11" Type="http://schemas.openxmlformats.org/officeDocument/2006/relationships/oleObject" Target="../embeddings/oleObject317.bin"/><Relationship Id="rId5" Type="http://schemas.openxmlformats.org/officeDocument/2006/relationships/oleObject" Target="../embeddings/oleObject314.bin"/><Relationship Id="rId15" Type="http://schemas.openxmlformats.org/officeDocument/2006/relationships/oleObject" Target="../embeddings/oleObject319.bin"/><Relationship Id="rId10" Type="http://schemas.openxmlformats.org/officeDocument/2006/relationships/image" Target="../media/image283.wmf"/><Relationship Id="rId19" Type="http://schemas.openxmlformats.org/officeDocument/2006/relationships/oleObject" Target="../embeddings/oleObject321.bin"/><Relationship Id="rId4" Type="http://schemas.openxmlformats.org/officeDocument/2006/relationships/image" Target="../media/image280.wmf"/><Relationship Id="rId9" Type="http://schemas.openxmlformats.org/officeDocument/2006/relationships/oleObject" Target="../embeddings/oleObject316.bin"/><Relationship Id="rId14" Type="http://schemas.openxmlformats.org/officeDocument/2006/relationships/image" Target="../media/image285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wmf"/><Relationship Id="rId13" Type="http://schemas.openxmlformats.org/officeDocument/2006/relationships/oleObject" Target="../embeddings/oleObject327.bin"/><Relationship Id="rId3" Type="http://schemas.openxmlformats.org/officeDocument/2006/relationships/oleObject" Target="../embeddings/oleObject322.bin"/><Relationship Id="rId7" Type="http://schemas.openxmlformats.org/officeDocument/2006/relationships/oleObject" Target="../embeddings/oleObject324.bin"/><Relationship Id="rId12" Type="http://schemas.openxmlformats.org/officeDocument/2006/relationships/image" Target="../media/image2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90.wmf"/><Relationship Id="rId11" Type="http://schemas.openxmlformats.org/officeDocument/2006/relationships/oleObject" Target="../embeddings/oleObject326.bin"/><Relationship Id="rId5" Type="http://schemas.openxmlformats.org/officeDocument/2006/relationships/oleObject" Target="../embeddings/oleObject323.bin"/><Relationship Id="rId10" Type="http://schemas.openxmlformats.org/officeDocument/2006/relationships/image" Target="../media/image292.wmf"/><Relationship Id="rId4" Type="http://schemas.openxmlformats.org/officeDocument/2006/relationships/image" Target="../media/image289.wmf"/><Relationship Id="rId9" Type="http://schemas.openxmlformats.org/officeDocument/2006/relationships/oleObject" Target="../embeddings/oleObject325.bin"/><Relationship Id="rId14" Type="http://schemas.openxmlformats.org/officeDocument/2006/relationships/image" Target="../media/image294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302.w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299.wmf"/><Relationship Id="rId17" Type="http://schemas.openxmlformats.org/officeDocument/2006/relationships/oleObject" Target="../embeddings/oleObject3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1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96.wmf"/><Relationship Id="rId11" Type="http://schemas.openxmlformats.org/officeDocument/2006/relationships/oleObject" Target="../embeddings/oleObject332.bin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10" Type="http://schemas.openxmlformats.org/officeDocument/2006/relationships/image" Target="../media/image298.wmf"/><Relationship Id="rId4" Type="http://schemas.openxmlformats.org/officeDocument/2006/relationships/image" Target="../media/image295.w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300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13" Type="http://schemas.openxmlformats.org/officeDocument/2006/relationships/oleObject" Target="../embeddings/oleObject341.bin"/><Relationship Id="rId18" Type="http://schemas.openxmlformats.org/officeDocument/2006/relationships/image" Target="../media/image310.wmf"/><Relationship Id="rId3" Type="http://schemas.openxmlformats.org/officeDocument/2006/relationships/oleObject" Target="../embeddings/oleObject336.bin"/><Relationship Id="rId21" Type="http://schemas.openxmlformats.org/officeDocument/2006/relationships/oleObject" Target="../embeddings/oleObject345.bin"/><Relationship Id="rId7" Type="http://schemas.openxmlformats.org/officeDocument/2006/relationships/oleObject" Target="../embeddings/oleObject338.bin"/><Relationship Id="rId12" Type="http://schemas.openxmlformats.org/officeDocument/2006/relationships/image" Target="../media/image307.wmf"/><Relationship Id="rId17" Type="http://schemas.openxmlformats.org/officeDocument/2006/relationships/oleObject" Target="../embeddings/oleObject3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9.wmf"/><Relationship Id="rId20" Type="http://schemas.openxmlformats.org/officeDocument/2006/relationships/image" Target="../media/image311.wmf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04.wmf"/><Relationship Id="rId11" Type="http://schemas.openxmlformats.org/officeDocument/2006/relationships/oleObject" Target="../embeddings/oleObject340.bin"/><Relationship Id="rId24" Type="http://schemas.openxmlformats.org/officeDocument/2006/relationships/image" Target="../media/image313.wmf"/><Relationship Id="rId5" Type="http://schemas.openxmlformats.org/officeDocument/2006/relationships/oleObject" Target="../embeddings/oleObject337.bin"/><Relationship Id="rId15" Type="http://schemas.openxmlformats.org/officeDocument/2006/relationships/oleObject" Target="../embeddings/oleObject342.bin"/><Relationship Id="rId23" Type="http://schemas.openxmlformats.org/officeDocument/2006/relationships/oleObject" Target="../embeddings/oleObject346.bin"/><Relationship Id="rId10" Type="http://schemas.openxmlformats.org/officeDocument/2006/relationships/image" Target="../media/image306.wmf"/><Relationship Id="rId19" Type="http://schemas.openxmlformats.org/officeDocument/2006/relationships/oleObject" Target="../embeddings/oleObject344.bin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339.bin"/><Relationship Id="rId14" Type="http://schemas.openxmlformats.org/officeDocument/2006/relationships/image" Target="../media/image308.wmf"/><Relationship Id="rId22" Type="http://schemas.openxmlformats.org/officeDocument/2006/relationships/image" Target="../media/image312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13" Type="http://schemas.openxmlformats.org/officeDocument/2006/relationships/oleObject" Target="../embeddings/oleObject352.bin"/><Relationship Id="rId18" Type="http://schemas.openxmlformats.org/officeDocument/2006/relationships/image" Target="../media/image314.wmf"/><Relationship Id="rId26" Type="http://schemas.openxmlformats.org/officeDocument/2006/relationships/image" Target="../media/image317.wmf"/><Relationship Id="rId3" Type="http://schemas.openxmlformats.org/officeDocument/2006/relationships/oleObject" Target="../embeddings/oleObject347.bin"/><Relationship Id="rId21" Type="http://schemas.openxmlformats.org/officeDocument/2006/relationships/oleObject" Target="../embeddings/oleObject356.bin"/><Relationship Id="rId7" Type="http://schemas.openxmlformats.org/officeDocument/2006/relationships/oleObject" Target="../embeddings/oleObject349.bin"/><Relationship Id="rId12" Type="http://schemas.openxmlformats.org/officeDocument/2006/relationships/image" Target="../media/image307.wmf"/><Relationship Id="rId17" Type="http://schemas.openxmlformats.org/officeDocument/2006/relationships/oleObject" Target="../embeddings/oleObject354.bin"/><Relationship Id="rId25" Type="http://schemas.openxmlformats.org/officeDocument/2006/relationships/oleObject" Target="../embeddings/oleObject3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9.wmf"/><Relationship Id="rId20" Type="http://schemas.openxmlformats.org/officeDocument/2006/relationships/image" Target="../media/image315.wmf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04.wmf"/><Relationship Id="rId11" Type="http://schemas.openxmlformats.org/officeDocument/2006/relationships/oleObject" Target="../embeddings/oleObject351.bin"/><Relationship Id="rId24" Type="http://schemas.openxmlformats.org/officeDocument/2006/relationships/image" Target="../media/image297.wmf"/><Relationship Id="rId5" Type="http://schemas.openxmlformats.org/officeDocument/2006/relationships/oleObject" Target="../embeddings/oleObject348.bin"/><Relationship Id="rId15" Type="http://schemas.openxmlformats.org/officeDocument/2006/relationships/oleObject" Target="../embeddings/oleObject353.bin"/><Relationship Id="rId23" Type="http://schemas.openxmlformats.org/officeDocument/2006/relationships/oleObject" Target="../embeddings/oleObject357.bin"/><Relationship Id="rId10" Type="http://schemas.openxmlformats.org/officeDocument/2006/relationships/image" Target="../media/image306.wmf"/><Relationship Id="rId19" Type="http://schemas.openxmlformats.org/officeDocument/2006/relationships/oleObject" Target="../embeddings/oleObject355.bin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350.bin"/><Relationship Id="rId14" Type="http://schemas.openxmlformats.org/officeDocument/2006/relationships/image" Target="../media/image308.wmf"/><Relationship Id="rId22" Type="http://schemas.openxmlformats.org/officeDocument/2006/relationships/image" Target="../media/image316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13" Type="http://schemas.openxmlformats.org/officeDocument/2006/relationships/oleObject" Target="../embeddings/oleObject364.bin"/><Relationship Id="rId18" Type="http://schemas.openxmlformats.org/officeDocument/2006/relationships/image" Target="../media/image318.wmf"/><Relationship Id="rId26" Type="http://schemas.openxmlformats.org/officeDocument/2006/relationships/image" Target="../media/image322.wmf"/><Relationship Id="rId3" Type="http://schemas.openxmlformats.org/officeDocument/2006/relationships/oleObject" Target="../embeddings/oleObject359.bin"/><Relationship Id="rId21" Type="http://schemas.openxmlformats.org/officeDocument/2006/relationships/oleObject" Target="../embeddings/oleObject368.bin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307.wmf"/><Relationship Id="rId17" Type="http://schemas.openxmlformats.org/officeDocument/2006/relationships/oleObject" Target="../embeddings/oleObject366.bin"/><Relationship Id="rId25" Type="http://schemas.openxmlformats.org/officeDocument/2006/relationships/oleObject" Target="../embeddings/oleObject37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9.wmf"/><Relationship Id="rId20" Type="http://schemas.openxmlformats.org/officeDocument/2006/relationships/image" Target="../media/image319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04.wmf"/><Relationship Id="rId11" Type="http://schemas.openxmlformats.org/officeDocument/2006/relationships/oleObject" Target="../embeddings/oleObject363.bin"/><Relationship Id="rId24" Type="http://schemas.openxmlformats.org/officeDocument/2006/relationships/image" Target="../media/image321.wmf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65.bin"/><Relationship Id="rId23" Type="http://schemas.openxmlformats.org/officeDocument/2006/relationships/oleObject" Target="../embeddings/oleObject369.bin"/><Relationship Id="rId10" Type="http://schemas.openxmlformats.org/officeDocument/2006/relationships/image" Target="../media/image306.wmf"/><Relationship Id="rId19" Type="http://schemas.openxmlformats.org/officeDocument/2006/relationships/oleObject" Target="../embeddings/oleObject367.bin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08.wmf"/><Relationship Id="rId22" Type="http://schemas.openxmlformats.org/officeDocument/2006/relationships/image" Target="../media/image320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71.bin"/><Relationship Id="rId10" Type="http://schemas.openxmlformats.org/officeDocument/2006/relationships/image" Target="../media/image325.wmf"/><Relationship Id="rId4" Type="http://schemas.openxmlformats.org/officeDocument/2006/relationships/image" Target="../media/image326.png"/><Relationship Id="rId9" Type="http://schemas.openxmlformats.org/officeDocument/2006/relationships/oleObject" Target="../embeddings/oleObject37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wmf"/><Relationship Id="rId3" Type="http://schemas.openxmlformats.org/officeDocument/2006/relationships/oleObject" Target="../embeddings/oleObject374.bin"/><Relationship Id="rId7" Type="http://schemas.openxmlformats.org/officeDocument/2006/relationships/oleObject" Target="../embeddings/oleObject376.bin"/><Relationship Id="rId12" Type="http://schemas.openxmlformats.org/officeDocument/2006/relationships/image" Target="../media/image3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28.wmf"/><Relationship Id="rId11" Type="http://schemas.openxmlformats.org/officeDocument/2006/relationships/oleObject" Target="../embeddings/oleObject378.bin"/><Relationship Id="rId5" Type="http://schemas.openxmlformats.org/officeDocument/2006/relationships/oleObject" Target="../embeddings/oleObject375.bin"/><Relationship Id="rId10" Type="http://schemas.openxmlformats.org/officeDocument/2006/relationships/image" Target="../media/image329.wmf"/><Relationship Id="rId4" Type="http://schemas.openxmlformats.org/officeDocument/2006/relationships/image" Target="../media/image327.wmf"/><Relationship Id="rId9" Type="http://schemas.openxmlformats.org/officeDocument/2006/relationships/oleObject" Target="../embeddings/oleObject377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wmf"/><Relationship Id="rId13" Type="http://schemas.openxmlformats.org/officeDocument/2006/relationships/oleObject" Target="../embeddings/oleObject384.bin"/><Relationship Id="rId18" Type="http://schemas.openxmlformats.org/officeDocument/2006/relationships/image" Target="../media/image336.wmf"/><Relationship Id="rId3" Type="http://schemas.openxmlformats.org/officeDocument/2006/relationships/oleObject" Target="../embeddings/oleObject379.bin"/><Relationship Id="rId7" Type="http://schemas.openxmlformats.org/officeDocument/2006/relationships/oleObject" Target="../embeddings/oleObject381.bin"/><Relationship Id="rId12" Type="http://schemas.openxmlformats.org/officeDocument/2006/relationships/image" Target="../media/image333.wmf"/><Relationship Id="rId17" Type="http://schemas.openxmlformats.org/officeDocument/2006/relationships/oleObject" Target="../embeddings/oleObject38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5.wmf"/><Relationship Id="rId20" Type="http://schemas.openxmlformats.org/officeDocument/2006/relationships/image" Target="../media/image337.wmf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28.wmf"/><Relationship Id="rId11" Type="http://schemas.openxmlformats.org/officeDocument/2006/relationships/oleObject" Target="../embeddings/oleObject383.bin"/><Relationship Id="rId5" Type="http://schemas.openxmlformats.org/officeDocument/2006/relationships/oleObject" Target="../embeddings/oleObject380.bin"/><Relationship Id="rId15" Type="http://schemas.openxmlformats.org/officeDocument/2006/relationships/oleObject" Target="../embeddings/oleObject385.bin"/><Relationship Id="rId10" Type="http://schemas.openxmlformats.org/officeDocument/2006/relationships/image" Target="../media/image332.wmf"/><Relationship Id="rId19" Type="http://schemas.openxmlformats.org/officeDocument/2006/relationships/oleObject" Target="../embeddings/oleObject387.bin"/><Relationship Id="rId4" Type="http://schemas.openxmlformats.org/officeDocument/2006/relationships/image" Target="../media/image327.wmf"/><Relationship Id="rId9" Type="http://schemas.openxmlformats.org/officeDocument/2006/relationships/oleObject" Target="../embeddings/oleObject382.bin"/><Relationship Id="rId14" Type="http://schemas.openxmlformats.org/officeDocument/2006/relationships/image" Target="../media/image334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3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3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38.wmf"/><Relationship Id="rId11" Type="http://schemas.openxmlformats.org/officeDocument/2006/relationships/oleObject" Target="../embeddings/oleObject391.bin"/><Relationship Id="rId5" Type="http://schemas.openxmlformats.org/officeDocument/2006/relationships/oleObject" Target="../embeddings/oleObject388.bin"/><Relationship Id="rId10" Type="http://schemas.openxmlformats.org/officeDocument/2006/relationships/image" Target="../media/image324.wmf"/><Relationship Id="rId4" Type="http://schemas.openxmlformats.org/officeDocument/2006/relationships/image" Target="../media/image326.png"/><Relationship Id="rId9" Type="http://schemas.openxmlformats.org/officeDocument/2006/relationships/oleObject" Target="../embeddings/oleObject39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393.bin"/><Relationship Id="rId4" Type="http://schemas.openxmlformats.org/officeDocument/2006/relationships/image" Target="../media/image339.w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13" Type="http://schemas.openxmlformats.org/officeDocument/2006/relationships/oleObject" Target="../embeddings/oleObject399.bin"/><Relationship Id="rId18" Type="http://schemas.openxmlformats.org/officeDocument/2006/relationships/image" Target="../media/image345.wmf"/><Relationship Id="rId3" Type="http://schemas.openxmlformats.org/officeDocument/2006/relationships/oleObject" Target="../embeddings/oleObject394.bin"/><Relationship Id="rId7" Type="http://schemas.openxmlformats.org/officeDocument/2006/relationships/oleObject" Target="../embeddings/oleObject396.bin"/><Relationship Id="rId12" Type="http://schemas.openxmlformats.org/officeDocument/2006/relationships/image" Target="../media/image342.wmf"/><Relationship Id="rId17" Type="http://schemas.openxmlformats.org/officeDocument/2006/relationships/oleObject" Target="../embeddings/oleObject4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4.wmf"/><Relationship Id="rId20" Type="http://schemas.openxmlformats.org/officeDocument/2006/relationships/image" Target="../media/image346.wmf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98.bin"/><Relationship Id="rId5" Type="http://schemas.openxmlformats.org/officeDocument/2006/relationships/oleObject" Target="../embeddings/oleObject395.bin"/><Relationship Id="rId15" Type="http://schemas.openxmlformats.org/officeDocument/2006/relationships/oleObject" Target="../embeddings/oleObject400.bin"/><Relationship Id="rId10" Type="http://schemas.openxmlformats.org/officeDocument/2006/relationships/image" Target="../media/image341.wmf"/><Relationship Id="rId19" Type="http://schemas.openxmlformats.org/officeDocument/2006/relationships/oleObject" Target="../embeddings/oleObject402.bin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397.bin"/><Relationship Id="rId14" Type="http://schemas.openxmlformats.org/officeDocument/2006/relationships/image" Target="../media/image343.w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wmf"/><Relationship Id="rId13" Type="http://schemas.openxmlformats.org/officeDocument/2006/relationships/oleObject" Target="../embeddings/oleObject408.bin"/><Relationship Id="rId18" Type="http://schemas.openxmlformats.org/officeDocument/2006/relationships/image" Target="../media/image345.wmf"/><Relationship Id="rId3" Type="http://schemas.openxmlformats.org/officeDocument/2006/relationships/oleObject" Target="../embeddings/oleObject403.bin"/><Relationship Id="rId7" Type="http://schemas.openxmlformats.org/officeDocument/2006/relationships/oleObject" Target="../embeddings/oleObject405.bin"/><Relationship Id="rId12" Type="http://schemas.openxmlformats.org/officeDocument/2006/relationships/image" Target="../media/image342.wmf"/><Relationship Id="rId17" Type="http://schemas.openxmlformats.org/officeDocument/2006/relationships/oleObject" Target="../embeddings/oleObject4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4.wmf"/><Relationship Id="rId20" Type="http://schemas.openxmlformats.org/officeDocument/2006/relationships/image" Target="../media/image346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07.bin"/><Relationship Id="rId5" Type="http://schemas.openxmlformats.org/officeDocument/2006/relationships/oleObject" Target="../embeddings/oleObject404.bin"/><Relationship Id="rId15" Type="http://schemas.openxmlformats.org/officeDocument/2006/relationships/oleObject" Target="../embeddings/oleObject409.bin"/><Relationship Id="rId10" Type="http://schemas.openxmlformats.org/officeDocument/2006/relationships/image" Target="../media/image341.wmf"/><Relationship Id="rId19" Type="http://schemas.openxmlformats.org/officeDocument/2006/relationships/oleObject" Target="../embeddings/oleObject411.bin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406.bin"/><Relationship Id="rId14" Type="http://schemas.openxmlformats.org/officeDocument/2006/relationships/image" Target="../media/image343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4.bin"/><Relationship Id="rId13" Type="http://schemas.openxmlformats.org/officeDocument/2006/relationships/image" Target="../media/image349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4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oleObject" Target="../embeddings/oleObject413.bin"/><Relationship Id="rId11" Type="http://schemas.openxmlformats.org/officeDocument/2006/relationships/image" Target="../media/image348.wmf"/><Relationship Id="rId5" Type="http://schemas.openxmlformats.org/officeDocument/2006/relationships/image" Target="../media/image339.wmf"/><Relationship Id="rId10" Type="http://schemas.openxmlformats.org/officeDocument/2006/relationships/oleObject" Target="../embeddings/oleObject415.bin"/><Relationship Id="rId4" Type="http://schemas.openxmlformats.org/officeDocument/2006/relationships/oleObject" Target="../embeddings/oleObject412.bin"/><Relationship Id="rId9" Type="http://schemas.openxmlformats.org/officeDocument/2006/relationships/image" Target="../media/image347.wmf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wmf"/><Relationship Id="rId13" Type="http://schemas.openxmlformats.org/officeDocument/2006/relationships/oleObject" Target="../embeddings/oleObject422.bin"/><Relationship Id="rId3" Type="http://schemas.openxmlformats.org/officeDocument/2006/relationships/oleObject" Target="../embeddings/oleObject417.bin"/><Relationship Id="rId7" Type="http://schemas.openxmlformats.org/officeDocument/2006/relationships/oleObject" Target="../embeddings/oleObject419.bin"/><Relationship Id="rId12" Type="http://schemas.openxmlformats.org/officeDocument/2006/relationships/image" Target="../media/image3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421.bin"/><Relationship Id="rId5" Type="http://schemas.openxmlformats.org/officeDocument/2006/relationships/oleObject" Target="../embeddings/oleObject418.bin"/><Relationship Id="rId10" Type="http://schemas.openxmlformats.org/officeDocument/2006/relationships/image" Target="../media/image351.wmf"/><Relationship Id="rId4" Type="http://schemas.openxmlformats.org/officeDocument/2006/relationships/image" Target="../media/image339.wmf"/><Relationship Id="rId9" Type="http://schemas.openxmlformats.org/officeDocument/2006/relationships/oleObject" Target="../embeddings/oleObject420.bin"/><Relationship Id="rId14" Type="http://schemas.openxmlformats.org/officeDocument/2006/relationships/image" Target="../media/image353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5.bin"/><Relationship Id="rId13" Type="http://schemas.openxmlformats.org/officeDocument/2006/relationships/image" Target="../media/image355.wmf"/><Relationship Id="rId18" Type="http://schemas.openxmlformats.org/officeDocument/2006/relationships/oleObject" Target="../embeddings/oleObject430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359.wmf"/><Relationship Id="rId7" Type="http://schemas.openxmlformats.org/officeDocument/2006/relationships/image" Target="../media/image354.wmf"/><Relationship Id="rId12" Type="http://schemas.openxmlformats.org/officeDocument/2006/relationships/oleObject" Target="../embeddings/oleObject427.bin"/><Relationship Id="rId17" Type="http://schemas.openxmlformats.org/officeDocument/2006/relationships/image" Target="../media/image3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9.bin"/><Relationship Id="rId20" Type="http://schemas.openxmlformats.org/officeDocument/2006/relationships/oleObject" Target="../embeddings/oleObject431.bin"/><Relationship Id="rId1" Type="http://schemas.openxmlformats.org/officeDocument/2006/relationships/vmlDrawing" Target="../drawings/vmlDrawing65.vml"/><Relationship Id="rId6" Type="http://schemas.openxmlformats.org/officeDocument/2006/relationships/oleObject" Target="../embeddings/oleObject424.bin"/><Relationship Id="rId11" Type="http://schemas.openxmlformats.org/officeDocument/2006/relationships/image" Target="../media/image72.wmf"/><Relationship Id="rId5" Type="http://schemas.openxmlformats.org/officeDocument/2006/relationships/image" Target="../media/image338.wmf"/><Relationship Id="rId15" Type="http://schemas.openxmlformats.org/officeDocument/2006/relationships/image" Target="../media/image356.wmf"/><Relationship Id="rId23" Type="http://schemas.openxmlformats.org/officeDocument/2006/relationships/image" Target="../media/image360.wmf"/><Relationship Id="rId10" Type="http://schemas.openxmlformats.org/officeDocument/2006/relationships/oleObject" Target="../embeddings/oleObject426.bin"/><Relationship Id="rId19" Type="http://schemas.openxmlformats.org/officeDocument/2006/relationships/image" Target="../media/image358.wmf"/><Relationship Id="rId4" Type="http://schemas.openxmlformats.org/officeDocument/2006/relationships/oleObject" Target="../embeddings/oleObject423.bin"/><Relationship Id="rId9" Type="http://schemas.openxmlformats.org/officeDocument/2006/relationships/image" Target="../media/image339.wmf"/><Relationship Id="rId14" Type="http://schemas.openxmlformats.org/officeDocument/2006/relationships/oleObject" Target="../embeddings/oleObject428.bin"/><Relationship Id="rId22" Type="http://schemas.openxmlformats.org/officeDocument/2006/relationships/oleObject" Target="../embeddings/oleObject432.bin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5.bin"/><Relationship Id="rId13" Type="http://schemas.openxmlformats.org/officeDocument/2006/relationships/image" Target="../media/image362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9.wmf"/><Relationship Id="rId12" Type="http://schemas.openxmlformats.org/officeDocument/2006/relationships/oleObject" Target="../embeddings/oleObject4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oleObject" Target="../embeddings/oleObject434.bin"/><Relationship Id="rId11" Type="http://schemas.openxmlformats.org/officeDocument/2006/relationships/image" Target="../media/image361.wmf"/><Relationship Id="rId5" Type="http://schemas.openxmlformats.org/officeDocument/2006/relationships/image" Target="../media/image338.wmf"/><Relationship Id="rId10" Type="http://schemas.openxmlformats.org/officeDocument/2006/relationships/oleObject" Target="../embeddings/oleObject436.bin"/><Relationship Id="rId4" Type="http://schemas.openxmlformats.org/officeDocument/2006/relationships/oleObject" Target="../embeddings/oleObject433.bin"/><Relationship Id="rId9" Type="http://schemas.openxmlformats.org/officeDocument/2006/relationships/image" Target="../media/image72.wm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3.wmf"/><Relationship Id="rId3" Type="http://schemas.openxmlformats.org/officeDocument/2006/relationships/oleObject" Target="../embeddings/oleObject438.bin"/><Relationship Id="rId7" Type="http://schemas.openxmlformats.org/officeDocument/2006/relationships/oleObject" Target="../embeddings/oleObject440.bin"/><Relationship Id="rId12" Type="http://schemas.openxmlformats.org/officeDocument/2006/relationships/image" Target="../media/image36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28.wmf"/><Relationship Id="rId11" Type="http://schemas.openxmlformats.org/officeDocument/2006/relationships/oleObject" Target="../embeddings/oleObject442.bin"/><Relationship Id="rId5" Type="http://schemas.openxmlformats.org/officeDocument/2006/relationships/oleObject" Target="../embeddings/oleObject439.bin"/><Relationship Id="rId10" Type="http://schemas.openxmlformats.org/officeDocument/2006/relationships/image" Target="../media/image364.wmf"/><Relationship Id="rId4" Type="http://schemas.openxmlformats.org/officeDocument/2006/relationships/image" Target="../media/image327.wmf"/><Relationship Id="rId9" Type="http://schemas.openxmlformats.org/officeDocument/2006/relationships/oleObject" Target="../embeddings/oleObject441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5.bin"/><Relationship Id="rId13" Type="http://schemas.openxmlformats.org/officeDocument/2006/relationships/image" Target="../media/image370.wmf"/><Relationship Id="rId18" Type="http://schemas.openxmlformats.org/officeDocument/2006/relationships/oleObject" Target="../embeddings/oleObject450.bin"/><Relationship Id="rId3" Type="http://schemas.openxmlformats.org/officeDocument/2006/relationships/image" Target="../media/image377.png"/><Relationship Id="rId21" Type="http://schemas.openxmlformats.org/officeDocument/2006/relationships/image" Target="../media/image374.wmf"/><Relationship Id="rId7" Type="http://schemas.openxmlformats.org/officeDocument/2006/relationships/image" Target="../media/image367.wmf"/><Relationship Id="rId12" Type="http://schemas.openxmlformats.org/officeDocument/2006/relationships/oleObject" Target="../embeddings/oleObject447.bin"/><Relationship Id="rId17" Type="http://schemas.openxmlformats.org/officeDocument/2006/relationships/image" Target="../media/image372.wmf"/><Relationship Id="rId25" Type="http://schemas.openxmlformats.org/officeDocument/2006/relationships/image" Target="../media/image3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9.bin"/><Relationship Id="rId20" Type="http://schemas.openxmlformats.org/officeDocument/2006/relationships/oleObject" Target="../embeddings/oleObject451.bin"/><Relationship Id="rId1" Type="http://schemas.openxmlformats.org/officeDocument/2006/relationships/vmlDrawing" Target="../drawings/vmlDrawing68.vml"/><Relationship Id="rId6" Type="http://schemas.openxmlformats.org/officeDocument/2006/relationships/oleObject" Target="../embeddings/oleObject444.bin"/><Relationship Id="rId11" Type="http://schemas.openxmlformats.org/officeDocument/2006/relationships/image" Target="../media/image369.wmf"/><Relationship Id="rId24" Type="http://schemas.openxmlformats.org/officeDocument/2006/relationships/oleObject" Target="../embeddings/oleObject453.bin"/><Relationship Id="rId5" Type="http://schemas.openxmlformats.org/officeDocument/2006/relationships/image" Target="../media/image366.wmf"/><Relationship Id="rId15" Type="http://schemas.openxmlformats.org/officeDocument/2006/relationships/image" Target="../media/image371.wmf"/><Relationship Id="rId23" Type="http://schemas.openxmlformats.org/officeDocument/2006/relationships/image" Target="../media/image375.wmf"/><Relationship Id="rId10" Type="http://schemas.openxmlformats.org/officeDocument/2006/relationships/oleObject" Target="../embeddings/oleObject446.bin"/><Relationship Id="rId19" Type="http://schemas.openxmlformats.org/officeDocument/2006/relationships/image" Target="../media/image373.wmf"/><Relationship Id="rId4" Type="http://schemas.openxmlformats.org/officeDocument/2006/relationships/oleObject" Target="../embeddings/oleObject443.bin"/><Relationship Id="rId9" Type="http://schemas.openxmlformats.org/officeDocument/2006/relationships/image" Target="../media/image368.wmf"/><Relationship Id="rId14" Type="http://schemas.openxmlformats.org/officeDocument/2006/relationships/oleObject" Target="../embeddings/oleObject448.bin"/><Relationship Id="rId22" Type="http://schemas.openxmlformats.org/officeDocument/2006/relationships/oleObject" Target="../embeddings/oleObject45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7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wmf"/><Relationship Id="rId13" Type="http://schemas.openxmlformats.org/officeDocument/2006/relationships/oleObject" Target="../embeddings/oleObject459.bin"/><Relationship Id="rId18" Type="http://schemas.openxmlformats.org/officeDocument/2006/relationships/image" Target="../media/image385.wmf"/><Relationship Id="rId3" Type="http://schemas.openxmlformats.org/officeDocument/2006/relationships/oleObject" Target="../embeddings/oleObject454.bin"/><Relationship Id="rId21" Type="http://schemas.openxmlformats.org/officeDocument/2006/relationships/oleObject" Target="../embeddings/oleObject463.bin"/><Relationship Id="rId7" Type="http://schemas.openxmlformats.org/officeDocument/2006/relationships/oleObject" Target="../embeddings/oleObject456.bin"/><Relationship Id="rId12" Type="http://schemas.openxmlformats.org/officeDocument/2006/relationships/image" Target="../media/image382.wmf"/><Relationship Id="rId17" Type="http://schemas.openxmlformats.org/officeDocument/2006/relationships/oleObject" Target="../embeddings/oleObject4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4.wmf"/><Relationship Id="rId20" Type="http://schemas.openxmlformats.org/officeDocument/2006/relationships/image" Target="../media/image386.wmf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79.wmf"/><Relationship Id="rId11" Type="http://schemas.openxmlformats.org/officeDocument/2006/relationships/oleObject" Target="../embeddings/oleObject458.bin"/><Relationship Id="rId24" Type="http://schemas.openxmlformats.org/officeDocument/2006/relationships/image" Target="../media/image388.wmf"/><Relationship Id="rId5" Type="http://schemas.openxmlformats.org/officeDocument/2006/relationships/oleObject" Target="../embeddings/oleObject455.bin"/><Relationship Id="rId15" Type="http://schemas.openxmlformats.org/officeDocument/2006/relationships/oleObject" Target="../embeddings/oleObject460.bin"/><Relationship Id="rId23" Type="http://schemas.openxmlformats.org/officeDocument/2006/relationships/oleObject" Target="../embeddings/oleObject464.bin"/><Relationship Id="rId10" Type="http://schemas.openxmlformats.org/officeDocument/2006/relationships/image" Target="../media/image381.wmf"/><Relationship Id="rId19" Type="http://schemas.openxmlformats.org/officeDocument/2006/relationships/oleObject" Target="../embeddings/oleObject462.bin"/><Relationship Id="rId4" Type="http://schemas.openxmlformats.org/officeDocument/2006/relationships/image" Target="../media/image378.wmf"/><Relationship Id="rId9" Type="http://schemas.openxmlformats.org/officeDocument/2006/relationships/oleObject" Target="../embeddings/oleObject457.bin"/><Relationship Id="rId14" Type="http://schemas.openxmlformats.org/officeDocument/2006/relationships/image" Target="../media/image383.wmf"/><Relationship Id="rId22" Type="http://schemas.openxmlformats.org/officeDocument/2006/relationships/image" Target="../media/image387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wmf"/><Relationship Id="rId3" Type="http://schemas.openxmlformats.org/officeDocument/2006/relationships/oleObject" Target="../embeddings/oleObject465.bin"/><Relationship Id="rId7" Type="http://schemas.openxmlformats.org/officeDocument/2006/relationships/oleObject" Target="../embeddings/oleObject4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91.wmf"/><Relationship Id="rId5" Type="http://schemas.openxmlformats.org/officeDocument/2006/relationships/oleObject" Target="../embeddings/oleObject466.bin"/><Relationship Id="rId4" Type="http://schemas.openxmlformats.org/officeDocument/2006/relationships/image" Target="../media/image390.wmf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Lecture 25</a:t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/>
              <a:t>Hung-yi Lee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70970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8850" name="Picture 2" descr="FFT, Condition monitoring, OPC, Vibration, Gear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" y="2147888"/>
            <a:ext cx="74961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44" y="3617256"/>
            <a:ext cx="7024610" cy="324687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719" y="870888"/>
            <a:ext cx="6546065" cy="30616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Fourier Transform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47479" y="2793212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Time</a:t>
            </a:r>
          </a:p>
          <a:p>
            <a:pPr algn="ctr"/>
            <a:r>
              <a:rPr lang="en-US" altLang="zh-TW" sz="2400" dirty="0" smtClean="0"/>
              <a:t>Domain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447479" y="5778204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Time</a:t>
            </a:r>
          </a:p>
          <a:p>
            <a:pPr algn="ctr"/>
            <a:r>
              <a:rPr lang="en-US" altLang="zh-TW" sz="2400" dirty="0" smtClean="0"/>
              <a:t>Domain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6641653" y="2786259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Frequency</a:t>
            </a:r>
          </a:p>
          <a:p>
            <a:pPr algn="ctr"/>
            <a:r>
              <a:rPr lang="en-US" altLang="zh-TW" sz="2400" dirty="0" smtClean="0"/>
              <a:t>Domain</a:t>
            </a:r>
            <a:endParaRPr lang="zh-TW" altLang="en-US" sz="24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528459" y="5778204"/>
            <a:ext cx="171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Frequency</a:t>
            </a:r>
          </a:p>
          <a:p>
            <a:pPr algn="ctr"/>
            <a:r>
              <a:rPr lang="en-US" altLang="zh-TW" sz="2400" dirty="0" smtClean="0"/>
              <a:t>Domain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5550367" y="615957"/>
            <a:ext cx="3108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https://www.youtube.com/watch?v=r4c9ojz6hJg</a:t>
            </a:r>
          </a:p>
        </p:txBody>
      </p:sp>
    </p:spTree>
    <p:extLst>
      <p:ext uri="{BB962C8B-B14F-4D97-AF65-F5344CB8AC3E}">
        <p14:creationId xmlns:p14="http://schemas.microsoft.com/office/powerpoint/2010/main" val="22083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Transform</a:t>
            </a:r>
            <a:endParaRPr lang="zh-TW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103365"/>
              </p:ext>
            </p:extLst>
          </p:nvPr>
        </p:nvGraphicFramePr>
        <p:xfrm>
          <a:off x="1456590" y="1559420"/>
          <a:ext cx="3698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2" name="方程式" r:id="rId3" imgW="1396800" imgH="330120" progId="Equation.3">
                  <p:embed/>
                </p:oleObj>
              </mc:Choice>
              <mc:Fallback>
                <p:oleObj name="方程式" r:id="rId3" imgW="1396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590" y="1559420"/>
                        <a:ext cx="36988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86950"/>
              </p:ext>
            </p:extLst>
          </p:nvPr>
        </p:nvGraphicFramePr>
        <p:xfrm>
          <a:off x="850165" y="5352016"/>
          <a:ext cx="4305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93" name="方程式" r:id="rId5" imgW="1625400" imgH="393480" progId="Equation.3">
                  <p:embed/>
                </p:oleObj>
              </mc:Choice>
              <mc:Fallback>
                <p:oleObj name="方程式" r:id="rId5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165" y="5352016"/>
                        <a:ext cx="4305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711" y="2927764"/>
            <a:ext cx="2987316" cy="200429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5511" y="1905421"/>
            <a:ext cx="3276600" cy="214210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2344" y="4047526"/>
            <a:ext cx="3339767" cy="207168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2256" y="2852500"/>
            <a:ext cx="3163772" cy="20795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592343" y="1820485"/>
            <a:ext cx="3339767" cy="445419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3436883" y="3042745"/>
            <a:ext cx="1986455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0800000">
            <a:off x="3493164" y="4065539"/>
            <a:ext cx="1986455" cy="630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51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Laplace Transform</a:t>
            </a:r>
            <a:endParaRPr lang="zh-TW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0715691"/>
              </p:ext>
            </p:extLst>
          </p:nvPr>
        </p:nvGraphicFramePr>
        <p:xfrm>
          <a:off x="628650" y="1592264"/>
          <a:ext cx="3362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2" name="方程式" r:id="rId3" imgW="1269720" imgH="330120" progId="Equation.3">
                  <p:embed/>
                </p:oleObj>
              </mc:Choice>
              <mc:Fallback>
                <p:oleObj name="方程式" r:id="rId3" imgW="1269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592264"/>
                        <a:ext cx="33623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98156"/>
              </p:ext>
            </p:extLst>
          </p:nvPr>
        </p:nvGraphicFramePr>
        <p:xfrm>
          <a:off x="404332" y="2487614"/>
          <a:ext cx="4305300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方程式" r:id="rId5" imgW="1638000" imgH="419040" progId="Equation.3">
                  <p:embed/>
                </p:oleObj>
              </mc:Choice>
              <mc:Fallback>
                <p:oleObj name="方程式" r:id="rId5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332" y="2487614"/>
                        <a:ext cx="4305300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63" y="3692527"/>
            <a:ext cx="4165554" cy="279482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9632" y="1361283"/>
            <a:ext cx="4267200" cy="26708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8219" y="4098794"/>
            <a:ext cx="4256041" cy="2622641"/>
          </a:xfrm>
          <a:prstGeom prst="rect">
            <a:avLst/>
          </a:prstGeom>
        </p:spPr>
      </p:pic>
      <p:sp>
        <p:nvSpPr>
          <p:cNvPr id="10" name="手繪多邊形 9"/>
          <p:cNvSpPr/>
          <p:nvPr/>
        </p:nvSpPr>
        <p:spPr>
          <a:xfrm>
            <a:off x="5734050" y="1828800"/>
            <a:ext cx="1619250" cy="838200"/>
          </a:xfrm>
          <a:custGeom>
            <a:avLst/>
            <a:gdLst>
              <a:gd name="connsiteX0" fmla="*/ 0 w 1619250"/>
              <a:gd name="connsiteY0" fmla="*/ 838200 h 838200"/>
              <a:gd name="connsiteX1" fmla="*/ 114300 w 1619250"/>
              <a:gd name="connsiteY1" fmla="*/ 742950 h 838200"/>
              <a:gd name="connsiteX2" fmla="*/ 133350 w 1619250"/>
              <a:gd name="connsiteY2" fmla="*/ 685800 h 838200"/>
              <a:gd name="connsiteX3" fmla="*/ 285750 w 1619250"/>
              <a:gd name="connsiteY3" fmla="*/ 552450 h 838200"/>
              <a:gd name="connsiteX4" fmla="*/ 400050 w 1619250"/>
              <a:gd name="connsiteY4" fmla="*/ 514350 h 838200"/>
              <a:gd name="connsiteX5" fmla="*/ 476250 w 1619250"/>
              <a:gd name="connsiteY5" fmla="*/ 495300 h 838200"/>
              <a:gd name="connsiteX6" fmla="*/ 590550 w 1619250"/>
              <a:gd name="connsiteY6" fmla="*/ 457200 h 838200"/>
              <a:gd name="connsiteX7" fmla="*/ 857250 w 1619250"/>
              <a:gd name="connsiteY7" fmla="*/ 381000 h 838200"/>
              <a:gd name="connsiteX8" fmla="*/ 971550 w 1619250"/>
              <a:gd name="connsiteY8" fmla="*/ 304800 h 838200"/>
              <a:gd name="connsiteX9" fmla="*/ 1028700 w 1619250"/>
              <a:gd name="connsiteY9" fmla="*/ 285750 h 838200"/>
              <a:gd name="connsiteX10" fmla="*/ 1143000 w 1619250"/>
              <a:gd name="connsiteY10" fmla="*/ 209550 h 838200"/>
              <a:gd name="connsiteX11" fmla="*/ 1352550 w 1619250"/>
              <a:gd name="connsiteY11" fmla="*/ 152400 h 838200"/>
              <a:gd name="connsiteX12" fmla="*/ 1409700 w 1619250"/>
              <a:gd name="connsiteY12" fmla="*/ 133350 h 838200"/>
              <a:gd name="connsiteX13" fmla="*/ 1466850 w 1619250"/>
              <a:gd name="connsiteY13" fmla="*/ 114300 h 838200"/>
              <a:gd name="connsiteX14" fmla="*/ 1619250 w 1619250"/>
              <a:gd name="connsiteY14" fmla="*/ 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9250" h="838200">
                <a:moveTo>
                  <a:pt x="0" y="838200"/>
                </a:moveTo>
                <a:cubicBezTo>
                  <a:pt x="38100" y="806450"/>
                  <a:pt x="81641" y="780274"/>
                  <a:pt x="114300" y="742950"/>
                </a:cubicBezTo>
                <a:cubicBezTo>
                  <a:pt x="127523" y="727838"/>
                  <a:pt x="124370" y="703761"/>
                  <a:pt x="133350" y="685800"/>
                </a:cubicBezTo>
                <a:cubicBezTo>
                  <a:pt x="164465" y="623570"/>
                  <a:pt x="217170" y="575310"/>
                  <a:pt x="285750" y="552450"/>
                </a:cubicBezTo>
                <a:cubicBezTo>
                  <a:pt x="323850" y="539750"/>
                  <a:pt x="361088" y="524090"/>
                  <a:pt x="400050" y="514350"/>
                </a:cubicBezTo>
                <a:cubicBezTo>
                  <a:pt x="425450" y="508000"/>
                  <a:pt x="451172" y="502823"/>
                  <a:pt x="476250" y="495300"/>
                </a:cubicBezTo>
                <a:cubicBezTo>
                  <a:pt x="514717" y="483760"/>
                  <a:pt x="551588" y="466940"/>
                  <a:pt x="590550" y="457200"/>
                </a:cubicBezTo>
                <a:cubicBezTo>
                  <a:pt x="610873" y="452119"/>
                  <a:pt x="824455" y="402864"/>
                  <a:pt x="857250" y="381000"/>
                </a:cubicBezTo>
                <a:cubicBezTo>
                  <a:pt x="895350" y="355600"/>
                  <a:pt x="928109" y="319280"/>
                  <a:pt x="971550" y="304800"/>
                </a:cubicBezTo>
                <a:cubicBezTo>
                  <a:pt x="990600" y="298450"/>
                  <a:pt x="1011147" y="295502"/>
                  <a:pt x="1028700" y="285750"/>
                </a:cubicBezTo>
                <a:cubicBezTo>
                  <a:pt x="1068728" y="263512"/>
                  <a:pt x="1098099" y="218530"/>
                  <a:pt x="1143000" y="209550"/>
                </a:cubicBezTo>
                <a:cubicBezTo>
                  <a:pt x="1277631" y="182624"/>
                  <a:pt x="1207533" y="200739"/>
                  <a:pt x="1352550" y="152400"/>
                </a:cubicBezTo>
                <a:lnTo>
                  <a:pt x="1409700" y="133350"/>
                </a:lnTo>
                <a:cubicBezTo>
                  <a:pt x="1428750" y="127000"/>
                  <a:pt x="1450142" y="125439"/>
                  <a:pt x="1466850" y="114300"/>
                </a:cubicBezTo>
                <a:cubicBezTo>
                  <a:pt x="1596094" y="28137"/>
                  <a:pt x="1548771" y="70479"/>
                  <a:pt x="161925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5924550" y="4591050"/>
            <a:ext cx="1619250" cy="800100"/>
          </a:xfrm>
          <a:custGeom>
            <a:avLst/>
            <a:gdLst>
              <a:gd name="connsiteX0" fmla="*/ 0 w 1619250"/>
              <a:gd name="connsiteY0" fmla="*/ 800100 h 800100"/>
              <a:gd name="connsiteX1" fmla="*/ 838200 w 1619250"/>
              <a:gd name="connsiteY1" fmla="*/ 361950 h 800100"/>
              <a:gd name="connsiteX2" fmla="*/ 952500 w 1619250"/>
              <a:gd name="connsiteY2" fmla="*/ 323850 h 800100"/>
              <a:gd name="connsiteX3" fmla="*/ 1028700 w 1619250"/>
              <a:gd name="connsiteY3" fmla="*/ 304800 h 800100"/>
              <a:gd name="connsiteX4" fmla="*/ 1085850 w 1619250"/>
              <a:gd name="connsiteY4" fmla="*/ 266700 h 800100"/>
              <a:gd name="connsiteX5" fmla="*/ 1276350 w 1619250"/>
              <a:gd name="connsiteY5" fmla="*/ 209550 h 800100"/>
              <a:gd name="connsiteX6" fmla="*/ 1390650 w 1619250"/>
              <a:gd name="connsiteY6" fmla="*/ 152400 h 800100"/>
              <a:gd name="connsiteX7" fmla="*/ 1562100 w 1619250"/>
              <a:gd name="connsiteY7" fmla="*/ 76200 h 800100"/>
              <a:gd name="connsiteX8" fmla="*/ 1619250 w 1619250"/>
              <a:gd name="connsiteY8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250" h="800100">
                <a:moveTo>
                  <a:pt x="0" y="800100"/>
                </a:moveTo>
                <a:cubicBezTo>
                  <a:pt x="279400" y="654050"/>
                  <a:pt x="539109" y="461647"/>
                  <a:pt x="838200" y="361950"/>
                </a:cubicBezTo>
                <a:cubicBezTo>
                  <a:pt x="876300" y="349250"/>
                  <a:pt x="913538" y="333590"/>
                  <a:pt x="952500" y="323850"/>
                </a:cubicBezTo>
                <a:lnTo>
                  <a:pt x="1028700" y="304800"/>
                </a:lnTo>
                <a:cubicBezTo>
                  <a:pt x="1047750" y="292100"/>
                  <a:pt x="1064928" y="275999"/>
                  <a:pt x="1085850" y="266700"/>
                </a:cubicBezTo>
                <a:cubicBezTo>
                  <a:pt x="1167338" y="230483"/>
                  <a:pt x="1198772" y="231715"/>
                  <a:pt x="1276350" y="209550"/>
                </a:cubicBezTo>
                <a:cubicBezTo>
                  <a:pt x="1422248" y="167865"/>
                  <a:pt x="1240369" y="219192"/>
                  <a:pt x="1390650" y="152400"/>
                </a:cubicBezTo>
                <a:cubicBezTo>
                  <a:pt x="1594681" y="61720"/>
                  <a:pt x="1432762" y="162425"/>
                  <a:pt x="1562100" y="76200"/>
                </a:cubicBezTo>
                <a:cubicBezTo>
                  <a:pt x="1585640" y="5580"/>
                  <a:pt x="1563189" y="28030"/>
                  <a:pt x="161925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6664386" y="2082800"/>
            <a:ext cx="1806514" cy="1028700"/>
          </a:xfrm>
          <a:custGeom>
            <a:avLst/>
            <a:gdLst>
              <a:gd name="connsiteX0" fmla="*/ 15814 w 1806514"/>
              <a:gd name="connsiteY0" fmla="*/ 1016000 h 1028700"/>
              <a:gd name="connsiteX1" fmla="*/ 28514 w 1806514"/>
              <a:gd name="connsiteY1" fmla="*/ 952500 h 1028700"/>
              <a:gd name="connsiteX2" fmla="*/ 28514 w 1806514"/>
              <a:gd name="connsiteY2" fmla="*/ 825500 h 1028700"/>
              <a:gd name="connsiteX3" fmla="*/ 104714 w 1806514"/>
              <a:gd name="connsiteY3" fmla="*/ 787400 h 1028700"/>
              <a:gd name="connsiteX4" fmla="*/ 180914 w 1806514"/>
              <a:gd name="connsiteY4" fmla="*/ 800100 h 1028700"/>
              <a:gd name="connsiteX5" fmla="*/ 193614 w 1806514"/>
              <a:gd name="connsiteY5" fmla="*/ 850900 h 1028700"/>
              <a:gd name="connsiteX6" fmla="*/ 219014 w 1806514"/>
              <a:gd name="connsiteY6" fmla="*/ 927100 h 1028700"/>
              <a:gd name="connsiteX7" fmla="*/ 257114 w 1806514"/>
              <a:gd name="connsiteY7" fmla="*/ 1003300 h 1028700"/>
              <a:gd name="connsiteX8" fmla="*/ 295214 w 1806514"/>
              <a:gd name="connsiteY8" fmla="*/ 1016000 h 1028700"/>
              <a:gd name="connsiteX9" fmla="*/ 320614 w 1806514"/>
              <a:gd name="connsiteY9" fmla="*/ 939800 h 1028700"/>
              <a:gd name="connsiteX10" fmla="*/ 346014 w 1806514"/>
              <a:gd name="connsiteY10" fmla="*/ 901700 h 1028700"/>
              <a:gd name="connsiteX11" fmla="*/ 371414 w 1806514"/>
              <a:gd name="connsiteY11" fmla="*/ 825500 h 1028700"/>
              <a:gd name="connsiteX12" fmla="*/ 384114 w 1806514"/>
              <a:gd name="connsiteY12" fmla="*/ 787400 h 1028700"/>
              <a:gd name="connsiteX13" fmla="*/ 409514 w 1806514"/>
              <a:gd name="connsiteY13" fmla="*/ 711200 h 1028700"/>
              <a:gd name="connsiteX14" fmla="*/ 422214 w 1806514"/>
              <a:gd name="connsiteY14" fmla="*/ 673100 h 1028700"/>
              <a:gd name="connsiteX15" fmla="*/ 434914 w 1806514"/>
              <a:gd name="connsiteY15" fmla="*/ 546100 h 1028700"/>
              <a:gd name="connsiteX16" fmla="*/ 460314 w 1806514"/>
              <a:gd name="connsiteY16" fmla="*/ 469900 h 1028700"/>
              <a:gd name="connsiteX17" fmla="*/ 511114 w 1806514"/>
              <a:gd name="connsiteY17" fmla="*/ 482600 h 1028700"/>
              <a:gd name="connsiteX18" fmla="*/ 549214 w 1806514"/>
              <a:gd name="connsiteY18" fmla="*/ 558800 h 1028700"/>
              <a:gd name="connsiteX19" fmla="*/ 587314 w 1806514"/>
              <a:gd name="connsiteY19" fmla="*/ 635000 h 1028700"/>
              <a:gd name="connsiteX20" fmla="*/ 600014 w 1806514"/>
              <a:gd name="connsiteY20" fmla="*/ 723900 h 1028700"/>
              <a:gd name="connsiteX21" fmla="*/ 625414 w 1806514"/>
              <a:gd name="connsiteY21" fmla="*/ 800100 h 1028700"/>
              <a:gd name="connsiteX22" fmla="*/ 650814 w 1806514"/>
              <a:gd name="connsiteY22" fmla="*/ 889000 h 1028700"/>
              <a:gd name="connsiteX23" fmla="*/ 663514 w 1806514"/>
              <a:gd name="connsiteY23" fmla="*/ 927100 h 1028700"/>
              <a:gd name="connsiteX24" fmla="*/ 714314 w 1806514"/>
              <a:gd name="connsiteY24" fmla="*/ 1028700 h 1028700"/>
              <a:gd name="connsiteX25" fmla="*/ 727014 w 1806514"/>
              <a:gd name="connsiteY25" fmla="*/ 939800 h 1028700"/>
              <a:gd name="connsiteX26" fmla="*/ 739714 w 1806514"/>
              <a:gd name="connsiteY26" fmla="*/ 901700 h 1028700"/>
              <a:gd name="connsiteX27" fmla="*/ 765114 w 1806514"/>
              <a:gd name="connsiteY27" fmla="*/ 685800 h 1028700"/>
              <a:gd name="connsiteX28" fmla="*/ 777814 w 1806514"/>
              <a:gd name="connsiteY28" fmla="*/ 381000 h 1028700"/>
              <a:gd name="connsiteX29" fmla="*/ 790514 w 1806514"/>
              <a:gd name="connsiteY29" fmla="*/ 330200 h 1028700"/>
              <a:gd name="connsiteX30" fmla="*/ 815914 w 1806514"/>
              <a:gd name="connsiteY30" fmla="*/ 254000 h 1028700"/>
              <a:gd name="connsiteX31" fmla="*/ 828614 w 1806514"/>
              <a:gd name="connsiteY31" fmla="*/ 203200 h 1028700"/>
              <a:gd name="connsiteX32" fmla="*/ 841314 w 1806514"/>
              <a:gd name="connsiteY32" fmla="*/ 165100 h 1028700"/>
              <a:gd name="connsiteX33" fmla="*/ 866714 w 1806514"/>
              <a:gd name="connsiteY33" fmla="*/ 38100 h 1028700"/>
              <a:gd name="connsiteX34" fmla="*/ 892114 w 1806514"/>
              <a:gd name="connsiteY34" fmla="*/ 0 h 1028700"/>
              <a:gd name="connsiteX35" fmla="*/ 930214 w 1806514"/>
              <a:gd name="connsiteY35" fmla="*/ 12700 h 1028700"/>
              <a:gd name="connsiteX36" fmla="*/ 955614 w 1806514"/>
              <a:gd name="connsiteY36" fmla="*/ 88900 h 1028700"/>
              <a:gd name="connsiteX37" fmla="*/ 968314 w 1806514"/>
              <a:gd name="connsiteY37" fmla="*/ 177800 h 1028700"/>
              <a:gd name="connsiteX38" fmla="*/ 1006414 w 1806514"/>
              <a:gd name="connsiteY38" fmla="*/ 292100 h 1028700"/>
              <a:gd name="connsiteX39" fmla="*/ 1031814 w 1806514"/>
              <a:gd name="connsiteY39" fmla="*/ 368300 h 1028700"/>
              <a:gd name="connsiteX40" fmla="*/ 1044514 w 1806514"/>
              <a:gd name="connsiteY40" fmla="*/ 406400 h 1028700"/>
              <a:gd name="connsiteX41" fmla="*/ 1069914 w 1806514"/>
              <a:gd name="connsiteY41" fmla="*/ 609600 h 1028700"/>
              <a:gd name="connsiteX42" fmla="*/ 1095314 w 1806514"/>
              <a:gd name="connsiteY42" fmla="*/ 685800 h 1028700"/>
              <a:gd name="connsiteX43" fmla="*/ 1108014 w 1806514"/>
              <a:gd name="connsiteY43" fmla="*/ 723900 h 1028700"/>
              <a:gd name="connsiteX44" fmla="*/ 1120714 w 1806514"/>
              <a:gd name="connsiteY44" fmla="*/ 762000 h 1028700"/>
              <a:gd name="connsiteX45" fmla="*/ 1196914 w 1806514"/>
              <a:gd name="connsiteY45" fmla="*/ 800100 h 1028700"/>
              <a:gd name="connsiteX46" fmla="*/ 1209614 w 1806514"/>
              <a:gd name="connsiteY46" fmla="*/ 762000 h 1028700"/>
              <a:gd name="connsiteX47" fmla="*/ 1222314 w 1806514"/>
              <a:gd name="connsiteY47" fmla="*/ 698500 h 1028700"/>
              <a:gd name="connsiteX48" fmla="*/ 1247714 w 1806514"/>
              <a:gd name="connsiteY48" fmla="*/ 660400 h 1028700"/>
              <a:gd name="connsiteX49" fmla="*/ 1235014 w 1806514"/>
              <a:gd name="connsiteY49" fmla="*/ 533400 h 1028700"/>
              <a:gd name="connsiteX50" fmla="*/ 1222314 w 1806514"/>
              <a:gd name="connsiteY50" fmla="*/ 482600 h 1028700"/>
              <a:gd name="connsiteX51" fmla="*/ 1235014 w 1806514"/>
              <a:gd name="connsiteY51" fmla="*/ 177800 h 1028700"/>
              <a:gd name="connsiteX52" fmla="*/ 1311214 w 1806514"/>
              <a:gd name="connsiteY52" fmla="*/ 139700 h 1028700"/>
              <a:gd name="connsiteX53" fmla="*/ 1362014 w 1806514"/>
              <a:gd name="connsiteY53" fmla="*/ 152400 h 1028700"/>
              <a:gd name="connsiteX54" fmla="*/ 1374714 w 1806514"/>
              <a:gd name="connsiteY54" fmla="*/ 190500 h 1028700"/>
              <a:gd name="connsiteX55" fmla="*/ 1400114 w 1806514"/>
              <a:gd name="connsiteY55" fmla="*/ 241300 h 1028700"/>
              <a:gd name="connsiteX56" fmla="*/ 1425514 w 1806514"/>
              <a:gd name="connsiteY56" fmla="*/ 317500 h 1028700"/>
              <a:gd name="connsiteX57" fmla="*/ 1463614 w 1806514"/>
              <a:gd name="connsiteY57" fmla="*/ 393700 h 1028700"/>
              <a:gd name="connsiteX58" fmla="*/ 1501714 w 1806514"/>
              <a:gd name="connsiteY58" fmla="*/ 419100 h 1028700"/>
              <a:gd name="connsiteX59" fmla="*/ 1552514 w 1806514"/>
              <a:gd name="connsiteY59" fmla="*/ 342900 h 1028700"/>
              <a:gd name="connsiteX60" fmla="*/ 1590614 w 1806514"/>
              <a:gd name="connsiteY60" fmla="*/ 165100 h 1028700"/>
              <a:gd name="connsiteX61" fmla="*/ 1641414 w 1806514"/>
              <a:gd name="connsiteY61" fmla="*/ 88900 h 1028700"/>
              <a:gd name="connsiteX62" fmla="*/ 1717614 w 1806514"/>
              <a:gd name="connsiteY62" fmla="*/ 63500 h 1028700"/>
              <a:gd name="connsiteX63" fmla="*/ 1743014 w 1806514"/>
              <a:gd name="connsiteY63" fmla="*/ 101600 h 1028700"/>
              <a:gd name="connsiteX64" fmla="*/ 1781114 w 1806514"/>
              <a:gd name="connsiteY64" fmla="*/ 127000 h 1028700"/>
              <a:gd name="connsiteX65" fmla="*/ 1793814 w 1806514"/>
              <a:gd name="connsiteY65" fmla="*/ 165100 h 1028700"/>
              <a:gd name="connsiteX66" fmla="*/ 1806514 w 1806514"/>
              <a:gd name="connsiteY66" fmla="*/ 1905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806514" h="1028700">
                <a:moveTo>
                  <a:pt x="15814" y="1016000"/>
                </a:moveTo>
                <a:cubicBezTo>
                  <a:pt x="20047" y="994833"/>
                  <a:pt x="28514" y="974086"/>
                  <a:pt x="28514" y="952500"/>
                </a:cubicBezTo>
                <a:cubicBezTo>
                  <a:pt x="28514" y="867128"/>
                  <a:pt x="-35644" y="969855"/>
                  <a:pt x="28514" y="825500"/>
                </a:cubicBezTo>
                <a:cubicBezTo>
                  <a:pt x="37077" y="806233"/>
                  <a:pt x="87808" y="793035"/>
                  <a:pt x="104714" y="787400"/>
                </a:cubicBezTo>
                <a:cubicBezTo>
                  <a:pt x="130114" y="791633"/>
                  <a:pt x="159960" y="785133"/>
                  <a:pt x="180914" y="800100"/>
                </a:cubicBezTo>
                <a:cubicBezTo>
                  <a:pt x="195117" y="810245"/>
                  <a:pt x="188598" y="834182"/>
                  <a:pt x="193614" y="850900"/>
                </a:cubicBezTo>
                <a:cubicBezTo>
                  <a:pt x="201307" y="876545"/>
                  <a:pt x="210547" y="901700"/>
                  <a:pt x="219014" y="927100"/>
                </a:cubicBezTo>
                <a:cubicBezTo>
                  <a:pt x="227380" y="952199"/>
                  <a:pt x="234733" y="985395"/>
                  <a:pt x="257114" y="1003300"/>
                </a:cubicBezTo>
                <a:cubicBezTo>
                  <a:pt x="267567" y="1011663"/>
                  <a:pt x="282514" y="1011767"/>
                  <a:pt x="295214" y="1016000"/>
                </a:cubicBezTo>
                <a:cubicBezTo>
                  <a:pt x="303681" y="990600"/>
                  <a:pt x="305762" y="962077"/>
                  <a:pt x="320614" y="939800"/>
                </a:cubicBezTo>
                <a:cubicBezTo>
                  <a:pt x="329081" y="927100"/>
                  <a:pt x="339815" y="915648"/>
                  <a:pt x="346014" y="901700"/>
                </a:cubicBezTo>
                <a:cubicBezTo>
                  <a:pt x="356888" y="877234"/>
                  <a:pt x="362947" y="850900"/>
                  <a:pt x="371414" y="825500"/>
                </a:cubicBezTo>
                <a:lnTo>
                  <a:pt x="384114" y="787400"/>
                </a:lnTo>
                <a:lnTo>
                  <a:pt x="409514" y="711200"/>
                </a:lnTo>
                <a:lnTo>
                  <a:pt x="422214" y="673100"/>
                </a:lnTo>
                <a:cubicBezTo>
                  <a:pt x="426447" y="630767"/>
                  <a:pt x="427074" y="587916"/>
                  <a:pt x="434914" y="546100"/>
                </a:cubicBezTo>
                <a:cubicBezTo>
                  <a:pt x="439848" y="519785"/>
                  <a:pt x="460314" y="469900"/>
                  <a:pt x="460314" y="469900"/>
                </a:cubicBezTo>
                <a:cubicBezTo>
                  <a:pt x="477247" y="474133"/>
                  <a:pt x="496591" y="472918"/>
                  <a:pt x="511114" y="482600"/>
                </a:cubicBezTo>
                <a:cubicBezTo>
                  <a:pt x="538411" y="500798"/>
                  <a:pt x="536536" y="533444"/>
                  <a:pt x="549214" y="558800"/>
                </a:cubicBezTo>
                <a:cubicBezTo>
                  <a:pt x="598453" y="657277"/>
                  <a:pt x="555392" y="539235"/>
                  <a:pt x="587314" y="635000"/>
                </a:cubicBezTo>
                <a:cubicBezTo>
                  <a:pt x="591547" y="664633"/>
                  <a:pt x="593283" y="694732"/>
                  <a:pt x="600014" y="723900"/>
                </a:cubicBezTo>
                <a:cubicBezTo>
                  <a:pt x="606034" y="749988"/>
                  <a:pt x="616947" y="774700"/>
                  <a:pt x="625414" y="800100"/>
                </a:cubicBezTo>
                <a:cubicBezTo>
                  <a:pt x="655864" y="891451"/>
                  <a:pt x="618920" y="777372"/>
                  <a:pt x="650814" y="889000"/>
                </a:cubicBezTo>
                <a:cubicBezTo>
                  <a:pt x="654492" y="901872"/>
                  <a:pt x="660610" y="914032"/>
                  <a:pt x="663514" y="927100"/>
                </a:cubicBezTo>
                <a:cubicBezTo>
                  <a:pt x="684675" y="1022323"/>
                  <a:pt x="651261" y="986664"/>
                  <a:pt x="714314" y="1028700"/>
                </a:cubicBezTo>
                <a:cubicBezTo>
                  <a:pt x="718547" y="999067"/>
                  <a:pt x="721143" y="969153"/>
                  <a:pt x="727014" y="939800"/>
                </a:cubicBezTo>
                <a:cubicBezTo>
                  <a:pt x="729639" y="926673"/>
                  <a:pt x="738054" y="914984"/>
                  <a:pt x="739714" y="901700"/>
                </a:cubicBezTo>
                <a:cubicBezTo>
                  <a:pt x="771301" y="649003"/>
                  <a:pt x="733478" y="812345"/>
                  <a:pt x="765114" y="685800"/>
                </a:cubicBezTo>
                <a:cubicBezTo>
                  <a:pt x="769347" y="584200"/>
                  <a:pt x="770569" y="482430"/>
                  <a:pt x="777814" y="381000"/>
                </a:cubicBezTo>
                <a:cubicBezTo>
                  <a:pt x="779058" y="363590"/>
                  <a:pt x="785498" y="346918"/>
                  <a:pt x="790514" y="330200"/>
                </a:cubicBezTo>
                <a:cubicBezTo>
                  <a:pt x="798207" y="304555"/>
                  <a:pt x="807447" y="279400"/>
                  <a:pt x="815914" y="254000"/>
                </a:cubicBezTo>
                <a:cubicBezTo>
                  <a:pt x="821434" y="237441"/>
                  <a:pt x="823819" y="219983"/>
                  <a:pt x="828614" y="203200"/>
                </a:cubicBezTo>
                <a:cubicBezTo>
                  <a:pt x="832292" y="190328"/>
                  <a:pt x="838410" y="178168"/>
                  <a:pt x="841314" y="165100"/>
                </a:cubicBezTo>
                <a:cubicBezTo>
                  <a:pt x="846162" y="143282"/>
                  <a:pt x="855036" y="65349"/>
                  <a:pt x="866714" y="38100"/>
                </a:cubicBezTo>
                <a:cubicBezTo>
                  <a:pt x="872727" y="24071"/>
                  <a:pt x="883647" y="12700"/>
                  <a:pt x="892114" y="0"/>
                </a:cubicBezTo>
                <a:cubicBezTo>
                  <a:pt x="904814" y="4233"/>
                  <a:pt x="922433" y="1807"/>
                  <a:pt x="930214" y="12700"/>
                </a:cubicBezTo>
                <a:cubicBezTo>
                  <a:pt x="945776" y="34487"/>
                  <a:pt x="955614" y="88900"/>
                  <a:pt x="955614" y="88900"/>
                </a:cubicBezTo>
                <a:cubicBezTo>
                  <a:pt x="959847" y="118533"/>
                  <a:pt x="961583" y="148632"/>
                  <a:pt x="968314" y="177800"/>
                </a:cubicBezTo>
                <a:lnTo>
                  <a:pt x="1006414" y="292100"/>
                </a:lnTo>
                <a:lnTo>
                  <a:pt x="1031814" y="368300"/>
                </a:lnTo>
                <a:lnTo>
                  <a:pt x="1044514" y="406400"/>
                </a:lnTo>
                <a:cubicBezTo>
                  <a:pt x="1047259" y="431103"/>
                  <a:pt x="1062148" y="575946"/>
                  <a:pt x="1069914" y="609600"/>
                </a:cubicBezTo>
                <a:cubicBezTo>
                  <a:pt x="1075934" y="635688"/>
                  <a:pt x="1086847" y="660400"/>
                  <a:pt x="1095314" y="685800"/>
                </a:cubicBezTo>
                <a:lnTo>
                  <a:pt x="1108014" y="723900"/>
                </a:lnTo>
                <a:cubicBezTo>
                  <a:pt x="1112247" y="736600"/>
                  <a:pt x="1109575" y="754574"/>
                  <a:pt x="1120714" y="762000"/>
                </a:cubicBezTo>
                <a:cubicBezTo>
                  <a:pt x="1169953" y="794826"/>
                  <a:pt x="1144334" y="782573"/>
                  <a:pt x="1196914" y="800100"/>
                </a:cubicBezTo>
                <a:cubicBezTo>
                  <a:pt x="1201147" y="787400"/>
                  <a:pt x="1206367" y="774987"/>
                  <a:pt x="1209614" y="762000"/>
                </a:cubicBezTo>
                <a:cubicBezTo>
                  <a:pt x="1214849" y="741059"/>
                  <a:pt x="1214735" y="718711"/>
                  <a:pt x="1222314" y="698500"/>
                </a:cubicBezTo>
                <a:cubicBezTo>
                  <a:pt x="1227673" y="684208"/>
                  <a:pt x="1239247" y="673100"/>
                  <a:pt x="1247714" y="660400"/>
                </a:cubicBezTo>
                <a:cubicBezTo>
                  <a:pt x="1243481" y="618067"/>
                  <a:pt x="1241031" y="575517"/>
                  <a:pt x="1235014" y="533400"/>
                </a:cubicBezTo>
                <a:cubicBezTo>
                  <a:pt x="1232546" y="516121"/>
                  <a:pt x="1222314" y="500054"/>
                  <a:pt x="1222314" y="482600"/>
                </a:cubicBezTo>
                <a:cubicBezTo>
                  <a:pt x="1222314" y="380912"/>
                  <a:pt x="1219552" y="278306"/>
                  <a:pt x="1235014" y="177800"/>
                </a:cubicBezTo>
                <a:cubicBezTo>
                  <a:pt x="1237676" y="160500"/>
                  <a:pt x="1299485" y="143610"/>
                  <a:pt x="1311214" y="139700"/>
                </a:cubicBezTo>
                <a:cubicBezTo>
                  <a:pt x="1328147" y="143933"/>
                  <a:pt x="1348384" y="141496"/>
                  <a:pt x="1362014" y="152400"/>
                </a:cubicBezTo>
                <a:cubicBezTo>
                  <a:pt x="1372467" y="160763"/>
                  <a:pt x="1369441" y="178195"/>
                  <a:pt x="1374714" y="190500"/>
                </a:cubicBezTo>
                <a:cubicBezTo>
                  <a:pt x="1382172" y="207901"/>
                  <a:pt x="1393083" y="223722"/>
                  <a:pt x="1400114" y="241300"/>
                </a:cubicBezTo>
                <a:cubicBezTo>
                  <a:pt x="1410058" y="266159"/>
                  <a:pt x="1417047" y="292100"/>
                  <a:pt x="1425514" y="317500"/>
                </a:cubicBezTo>
                <a:cubicBezTo>
                  <a:pt x="1435843" y="348488"/>
                  <a:pt x="1438995" y="369081"/>
                  <a:pt x="1463614" y="393700"/>
                </a:cubicBezTo>
                <a:cubicBezTo>
                  <a:pt x="1474407" y="404493"/>
                  <a:pt x="1489014" y="410633"/>
                  <a:pt x="1501714" y="419100"/>
                </a:cubicBezTo>
                <a:cubicBezTo>
                  <a:pt x="1518647" y="393700"/>
                  <a:pt x="1548728" y="373191"/>
                  <a:pt x="1552514" y="342900"/>
                </a:cubicBezTo>
                <a:cubicBezTo>
                  <a:pt x="1557888" y="299909"/>
                  <a:pt x="1562773" y="206861"/>
                  <a:pt x="1590614" y="165100"/>
                </a:cubicBezTo>
                <a:cubicBezTo>
                  <a:pt x="1607547" y="139700"/>
                  <a:pt x="1612454" y="98553"/>
                  <a:pt x="1641414" y="88900"/>
                </a:cubicBezTo>
                <a:lnTo>
                  <a:pt x="1717614" y="63500"/>
                </a:lnTo>
                <a:cubicBezTo>
                  <a:pt x="1726081" y="76200"/>
                  <a:pt x="1732221" y="90807"/>
                  <a:pt x="1743014" y="101600"/>
                </a:cubicBezTo>
                <a:cubicBezTo>
                  <a:pt x="1753807" y="112393"/>
                  <a:pt x="1771579" y="115081"/>
                  <a:pt x="1781114" y="127000"/>
                </a:cubicBezTo>
                <a:cubicBezTo>
                  <a:pt x="1789477" y="137453"/>
                  <a:pt x="1788842" y="152671"/>
                  <a:pt x="1793814" y="165100"/>
                </a:cubicBezTo>
                <a:cubicBezTo>
                  <a:pt x="1797330" y="173889"/>
                  <a:pt x="1802281" y="182033"/>
                  <a:pt x="1806514" y="1905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6756400" y="4851400"/>
            <a:ext cx="1718764" cy="1066800"/>
          </a:xfrm>
          <a:custGeom>
            <a:avLst/>
            <a:gdLst>
              <a:gd name="connsiteX0" fmla="*/ 0 w 1718764"/>
              <a:gd name="connsiteY0" fmla="*/ 1066800 h 1066800"/>
              <a:gd name="connsiteX1" fmla="*/ 12700 w 1718764"/>
              <a:gd name="connsiteY1" fmla="*/ 1003300 h 1066800"/>
              <a:gd name="connsiteX2" fmla="*/ 38100 w 1718764"/>
              <a:gd name="connsiteY2" fmla="*/ 927100 h 1066800"/>
              <a:gd name="connsiteX3" fmla="*/ 50800 w 1718764"/>
              <a:gd name="connsiteY3" fmla="*/ 889000 h 1066800"/>
              <a:gd name="connsiteX4" fmla="*/ 63500 w 1718764"/>
              <a:gd name="connsiteY4" fmla="*/ 838200 h 1066800"/>
              <a:gd name="connsiteX5" fmla="*/ 114300 w 1718764"/>
              <a:gd name="connsiteY5" fmla="*/ 762000 h 1066800"/>
              <a:gd name="connsiteX6" fmla="*/ 190500 w 1718764"/>
              <a:gd name="connsiteY6" fmla="*/ 711200 h 1066800"/>
              <a:gd name="connsiteX7" fmla="*/ 228600 w 1718764"/>
              <a:gd name="connsiteY7" fmla="*/ 685800 h 1066800"/>
              <a:gd name="connsiteX8" fmla="*/ 266700 w 1718764"/>
              <a:gd name="connsiteY8" fmla="*/ 698500 h 1066800"/>
              <a:gd name="connsiteX9" fmla="*/ 292100 w 1718764"/>
              <a:gd name="connsiteY9" fmla="*/ 736600 h 1066800"/>
              <a:gd name="connsiteX10" fmla="*/ 317500 w 1718764"/>
              <a:gd name="connsiteY10" fmla="*/ 812800 h 1066800"/>
              <a:gd name="connsiteX11" fmla="*/ 330200 w 1718764"/>
              <a:gd name="connsiteY11" fmla="*/ 850900 h 1066800"/>
              <a:gd name="connsiteX12" fmla="*/ 342900 w 1718764"/>
              <a:gd name="connsiteY12" fmla="*/ 889000 h 1066800"/>
              <a:gd name="connsiteX13" fmla="*/ 355600 w 1718764"/>
              <a:gd name="connsiteY13" fmla="*/ 927100 h 1066800"/>
              <a:gd name="connsiteX14" fmla="*/ 393700 w 1718764"/>
              <a:gd name="connsiteY14" fmla="*/ 952500 h 1066800"/>
              <a:gd name="connsiteX15" fmla="*/ 431800 w 1718764"/>
              <a:gd name="connsiteY15" fmla="*/ 850900 h 1066800"/>
              <a:gd name="connsiteX16" fmla="*/ 457200 w 1718764"/>
              <a:gd name="connsiteY16" fmla="*/ 774700 h 1066800"/>
              <a:gd name="connsiteX17" fmla="*/ 469900 w 1718764"/>
              <a:gd name="connsiteY17" fmla="*/ 736600 h 1066800"/>
              <a:gd name="connsiteX18" fmla="*/ 482600 w 1718764"/>
              <a:gd name="connsiteY18" fmla="*/ 571500 h 1066800"/>
              <a:gd name="connsiteX19" fmla="*/ 495300 w 1718764"/>
              <a:gd name="connsiteY19" fmla="*/ 533400 h 1066800"/>
              <a:gd name="connsiteX20" fmla="*/ 508000 w 1718764"/>
              <a:gd name="connsiteY20" fmla="*/ 393700 h 1066800"/>
              <a:gd name="connsiteX21" fmla="*/ 520700 w 1718764"/>
              <a:gd name="connsiteY21" fmla="*/ 355600 h 1066800"/>
              <a:gd name="connsiteX22" fmla="*/ 558800 w 1718764"/>
              <a:gd name="connsiteY22" fmla="*/ 342900 h 1066800"/>
              <a:gd name="connsiteX23" fmla="*/ 596900 w 1718764"/>
              <a:gd name="connsiteY23" fmla="*/ 355600 h 1066800"/>
              <a:gd name="connsiteX24" fmla="*/ 622300 w 1718764"/>
              <a:gd name="connsiteY24" fmla="*/ 431800 h 1066800"/>
              <a:gd name="connsiteX25" fmla="*/ 660400 w 1718764"/>
              <a:gd name="connsiteY25" fmla="*/ 546100 h 1066800"/>
              <a:gd name="connsiteX26" fmla="*/ 673100 w 1718764"/>
              <a:gd name="connsiteY26" fmla="*/ 584200 h 1066800"/>
              <a:gd name="connsiteX27" fmla="*/ 685800 w 1718764"/>
              <a:gd name="connsiteY27" fmla="*/ 622300 h 1066800"/>
              <a:gd name="connsiteX28" fmla="*/ 723900 w 1718764"/>
              <a:gd name="connsiteY28" fmla="*/ 787400 h 1066800"/>
              <a:gd name="connsiteX29" fmla="*/ 736600 w 1718764"/>
              <a:gd name="connsiteY29" fmla="*/ 825500 h 1066800"/>
              <a:gd name="connsiteX30" fmla="*/ 749300 w 1718764"/>
              <a:gd name="connsiteY30" fmla="*/ 914400 h 1066800"/>
              <a:gd name="connsiteX31" fmla="*/ 774700 w 1718764"/>
              <a:gd name="connsiteY31" fmla="*/ 990600 h 1066800"/>
              <a:gd name="connsiteX32" fmla="*/ 825500 w 1718764"/>
              <a:gd name="connsiteY32" fmla="*/ 952500 h 1066800"/>
              <a:gd name="connsiteX33" fmla="*/ 850900 w 1718764"/>
              <a:gd name="connsiteY33" fmla="*/ 876300 h 1066800"/>
              <a:gd name="connsiteX34" fmla="*/ 850900 w 1718764"/>
              <a:gd name="connsiteY34" fmla="*/ 381000 h 1066800"/>
              <a:gd name="connsiteX35" fmla="*/ 889000 w 1718764"/>
              <a:gd name="connsiteY35" fmla="*/ 215900 h 1066800"/>
              <a:gd name="connsiteX36" fmla="*/ 901700 w 1718764"/>
              <a:gd name="connsiteY36" fmla="*/ 177800 h 1066800"/>
              <a:gd name="connsiteX37" fmla="*/ 927100 w 1718764"/>
              <a:gd name="connsiteY37" fmla="*/ 139700 h 1066800"/>
              <a:gd name="connsiteX38" fmla="*/ 977900 w 1718764"/>
              <a:gd name="connsiteY38" fmla="*/ 25400 h 1066800"/>
              <a:gd name="connsiteX39" fmla="*/ 1016000 w 1718764"/>
              <a:gd name="connsiteY39" fmla="*/ 0 h 1066800"/>
              <a:gd name="connsiteX40" fmla="*/ 1066800 w 1718764"/>
              <a:gd name="connsiteY40" fmla="*/ 12700 h 1066800"/>
              <a:gd name="connsiteX41" fmla="*/ 1143000 w 1718764"/>
              <a:gd name="connsiteY41" fmla="*/ 165100 h 1066800"/>
              <a:gd name="connsiteX42" fmla="*/ 1168400 w 1718764"/>
              <a:gd name="connsiteY42" fmla="*/ 266700 h 1066800"/>
              <a:gd name="connsiteX43" fmla="*/ 1181100 w 1718764"/>
              <a:gd name="connsiteY43" fmla="*/ 431800 h 1066800"/>
              <a:gd name="connsiteX44" fmla="*/ 1193800 w 1718764"/>
              <a:gd name="connsiteY44" fmla="*/ 469900 h 1066800"/>
              <a:gd name="connsiteX45" fmla="*/ 1206500 w 1718764"/>
              <a:gd name="connsiteY45" fmla="*/ 520700 h 1066800"/>
              <a:gd name="connsiteX46" fmla="*/ 1231900 w 1718764"/>
              <a:gd name="connsiteY46" fmla="*/ 622300 h 1066800"/>
              <a:gd name="connsiteX47" fmla="*/ 1295400 w 1718764"/>
              <a:gd name="connsiteY47" fmla="*/ 533400 h 1066800"/>
              <a:gd name="connsiteX48" fmla="*/ 1308100 w 1718764"/>
              <a:gd name="connsiteY48" fmla="*/ 495300 h 1066800"/>
              <a:gd name="connsiteX49" fmla="*/ 1320800 w 1718764"/>
              <a:gd name="connsiteY49" fmla="*/ 203200 h 1066800"/>
              <a:gd name="connsiteX50" fmla="*/ 1333500 w 1718764"/>
              <a:gd name="connsiteY50" fmla="*/ 139700 h 1066800"/>
              <a:gd name="connsiteX51" fmla="*/ 1409700 w 1718764"/>
              <a:gd name="connsiteY51" fmla="*/ 101600 h 1066800"/>
              <a:gd name="connsiteX52" fmla="*/ 1473200 w 1718764"/>
              <a:gd name="connsiteY52" fmla="*/ 139700 h 1066800"/>
              <a:gd name="connsiteX53" fmla="*/ 1511300 w 1718764"/>
              <a:gd name="connsiteY53" fmla="*/ 165100 h 1066800"/>
              <a:gd name="connsiteX54" fmla="*/ 1536700 w 1718764"/>
              <a:gd name="connsiteY54" fmla="*/ 203200 h 1066800"/>
              <a:gd name="connsiteX55" fmla="*/ 1549400 w 1718764"/>
              <a:gd name="connsiteY55" fmla="*/ 292100 h 1066800"/>
              <a:gd name="connsiteX56" fmla="*/ 1587500 w 1718764"/>
              <a:gd name="connsiteY56" fmla="*/ 317500 h 1066800"/>
              <a:gd name="connsiteX57" fmla="*/ 1600200 w 1718764"/>
              <a:gd name="connsiteY57" fmla="*/ 279400 h 1066800"/>
              <a:gd name="connsiteX58" fmla="*/ 1625600 w 1718764"/>
              <a:gd name="connsiteY58" fmla="*/ 241300 h 1066800"/>
              <a:gd name="connsiteX59" fmla="*/ 1689100 w 1718764"/>
              <a:gd name="connsiteY59" fmla="*/ 139700 h 1066800"/>
              <a:gd name="connsiteX60" fmla="*/ 1689100 w 1718764"/>
              <a:gd name="connsiteY60" fmla="*/ 50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718764" h="1066800">
                <a:moveTo>
                  <a:pt x="0" y="1066800"/>
                </a:moveTo>
                <a:cubicBezTo>
                  <a:pt x="4233" y="1045633"/>
                  <a:pt x="7020" y="1024125"/>
                  <a:pt x="12700" y="1003300"/>
                </a:cubicBezTo>
                <a:cubicBezTo>
                  <a:pt x="19745" y="977469"/>
                  <a:pt x="29633" y="952500"/>
                  <a:pt x="38100" y="927100"/>
                </a:cubicBezTo>
                <a:cubicBezTo>
                  <a:pt x="42333" y="914400"/>
                  <a:pt x="47553" y="901987"/>
                  <a:pt x="50800" y="889000"/>
                </a:cubicBezTo>
                <a:cubicBezTo>
                  <a:pt x="55033" y="872067"/>
                  <a:pt x="55694" y="853812"/>
                  <a:pt x="63500" y="838200"/>
                </a:cubicBezTo>
                <a:cubicBezTo>
                  <a:pt x="77152" y="810896"/>
                  <a:pt x="88900" y="778933"/>
                  <a:pt x="114300" y="762000"/>
                </a:cubicBezTo>
                <a:lnTo>
                  <a:pt x="190500" y="711200"/>
                </a:lnTo>
                <a:lnTo>
                  <a:pt x="228600" y="685800"/>
                </a:lnTo>
                <a:cubicBezTo>
                  <a:pt x="241300" y="690033"/>
                  <a:pt x="256247" y="690137"/>
                  <a:pt x="266700" y="698500"/>
                </a:cubicBezTo>
                <a:cubicBezTo>
                  <a:pt x="278619" y="708035"/>
                  <a:pt x="285901" y="722652"/>
                  <a:pt x="292100" y="736600"/>
                </a:cubicBezTo>
                <a:cubicBezTo>
                  <a:pt x="302974" y="761066"/>
                  <a:pt x="309033" y="787400"/>
                  <a:pt x="317500" y="812800"/>
                </a:cubicBezTo>
                <a:lnTo>
                  <a:pt x="330200" y="850900"/>
                </a:lnTo>
                <a:lnTo>
                  <a:pt x="342900" y="889000"/>
                </a:lnTo>
                <a:cubicBezTo>
                  <a:pt x="347133" y="901700"/>
                  <a:pt x="344461" y="919674"/>
                  <a:pt x="355600" y="927100"/>
                </a:cubicBezTo>
                <a:lnTo>
                  <a:pt x="393700" y="952500"/>
                </a:lnTo>
                <a:cubicBezTo>
                  <a:pt x="437903" y="886196"/>
                  <a:pt x="406449" y="943853"/>
                  <a:pt x="431800" y="850900"/>
                </a:cubicBezTo>
                <a:cubicBezTo>
                  <a:pt x="438845" y="825069"/>
                  <a:pt x="448733" y="800100"/>
                  <a:pt x="457200" y="774700"/>
                </a:cubicBezTo>
                <a:lnTo>
                  <a:pt x="469900" y="736600"/>
                </a:lnTo>
                <a:cubicBezTo>
                  <a:pt x="474133" y="681567"/>
                  <a:pt x="475754" y="626270"/>
                  <a:pt x="482600" y="571500"/>
                </a:cubicBezTo>
                <a:cubicBezTo>
                  <a:pt x="484260" y="558216"/>
                  <a:pt x="493407" y="546652"/>
                  <a:pt x="495300" y="533400"/>
                </a:cubicBezTo>
                <a:cubicBezTo>
                  <a:pt x="501913" y="487111"/>
                  <a:pt x="501387" y="439989"/>
                  <a:pt x="508000" y="393700"/>
                </a:cubicBezTo>
                <a:cubicBezTo>
                  <a:pt x="509893" y="380448"/>
                  <a:pt x="511234" y="365066"/>
                  <a:pt x="520700" y="355600"/>
                </a:cubicBezTo>
                <a:cubicBezTo>
                  <a:pt x="530166" y="346134"/>
                  <a:pt x="546100" y="347133"/>
                  <a:pt x="558800" y="342900"/>
                </a:cubicBezTo>
                <a:cubicBezTo>
                  <a:pt x="571500" y="347133"/>
                  <a:pt x="589119" y="344707"/>
                  <a:pt x="596900" y="355600"/>
                </a:cubicBezTo>
                <a:cubicBezTo>
                  <a:pt x="612462" y="377387"/>
                  <a:pt x="613833" y="406400"/>
                  <a:pt x="622300" y="431800"/>
                </a:cubicBezTo>
                <a:lnTo>
                  <a:pt x="660400" y="546100"/>
                </a:lnTo>
                <a:lnTo>
                  <a:pt x="673100" y="584200"/>
                </a:lnTo>
                <a:lnTo>
                  <a:pt x="685800" y="622300"/>
                </a:lnTo>
                <a:cubicBezTo>
                  <a:pt x="702286" y="737705"/>
                  <a:pt x="689034" y="682802"/>
                  <a:pt x="723900" y="787400"/>
                </a:cubicBezTo>
                <a:lnTo>
                  <a:pt x="736600" y="825500"/>
                </a:lnTo>
                <a:cubicBezTo>
                  <a:pt x="740833" y="855133"/>
                  <a:pt x="742569" y="885232"/>
                  <a:pt x="749300" y="914400"/>
                </a:cubicBezTo>
                <a:cubicBezTo>
                  <a:pt x="755320" y="940488"/>
                  <a:pt x="774700" y="990600"/>
                  <a:pt x="774700" y="990600"/>
                </a:cubicBezTo>
                <a:cubicBezTo>
                  <a:pt x="791633" y="977900"/>
                  <a:pt x="813759" y="970112"/>
                  <a:pt x="825500" y="952500"/>
                </a:cubicBezTo>
                <a:cubicBezTo>
                  <a:pt x="840352" y="930223"/>
                  <a:pt x="850900" y="876300"/>
                  <a:pt x="850900" y="876300"/>
                </a:cubicBezTo>
                <a:cubicBezTo>
                  <a:pt x="790668" y="695603"/>
                  <a:pt x="830092" y="828373"/>
                  <a:pt x="850900" y="381000"/>
                </a:cubicBezTo>
                <a:cubicBezTo>
                  <a:pt x="854465" y="304360"/>
                  <a:pt x="865692" y="285825"/>
                  <a:pt x="889000" y="215900"/>
                </a:cubicBezTo>
                <a:cubicBezTo>
                  <a:pt x="893233" y="203200"/>
                  <a:pt x="894274" y="188939"/>
                  <a:pt x="901700" y="177800"/>
                </a:cubicBezTo>
                <a:cubicBezTo>
                  <a:pt x="910167" y="165100"/>
                  <a:pt x="920901" y="153648"/>
                  <a:pt x="927100" y="139700"/>
                </a:cubicBezTo>
                <a:cubicBezTo>
                  <a:pt x="947220" y="94429"/>
                  <a:pt x="943410" y="59890"/>
                  <a:pt x="977900" y="25400"/>
                </a:cubicBezTo>
                <a:cubicBezTo>
                  <a:pt x="988693" y="14607"/>
                  <a:pt x="1003300" y="8467"/>
                  <a:pt x="1016000" y="0"/>
                </a:cubicBezTo>
                <a:cubicBezTo>
                  <a:pt x="1032933" y="4233"/>
                  <a:pt x="1053664" y="1206"/>
                  <a:pt x="1066800" y="12700"/>
                </a:cubicBezTo>
                <a:cubicBezTo>
                  <a:pt x="1106532" y="47465"/>
                  <a:pt x="1130680" y="115819"/>
                  <a:pt x="1143000" y="165100"/>
                </a:cubicBezTo>
                <a:lnTo>
                  <a:pt x="1168400" y="266700"/>
                </a:lnTo>
                <a:cubicBezTo>
                  <a:pt x="1172633" y="321733"/>
                  <a:pt x="1174254" y="377030"/>
                  <a:pt x="1181100" y="431800"/>
                </a:cubicBezTo>
                <a:cubicBezTo>
                  <a:pt x="1182760" y="445084"/>
                  <a:pt x="1190122" y="457028"/>
                  <a:pt x="1193800" y="469900"/>
                </a:cubicBezTo>
                <a:cubicBezTo>
                  <a:pt x="1198595" y="486683"/>
                  <a:pt x="1202714" y="503661"/>
                  <a:pt x="1206500" y="520700"/>
                </a:cubicBezTo>
                <a:cubicBezTo>
                  <a:pt x="1226934" y="612652"/>
                  <a:pt x="1209206" y="554217"/>
                  <a:pt x="1231900" y="622300"/>
                </a:cubicBezTo>
                <a:cubicBezTo>
                  <a:pt x="1295400" y="601133"/>
                  <a:pt x="1265767" y="622300"/>
                  <a:pt x="1295400" y="533400"/>
                </a:cubicBezTo>
                <a:lnTo>
                  <a:pt x="1308100" y="495300"/>
                </a:lnTo>
                <a:cubicBezTo>
                  <a:pt x="1312333" y="397933"/>
                  <a:pt x="1313856" y="300411"/>
                  <a:pt x="1320800" y="203200"/>
                </a:cubicBezTo>
                <a:cubicBezTo>
                  <a:pt x="1322338" y="181669"/>
                  <a:pt x="1322790" y="158442"/>
                  <a:pt x="1333500" y="139700"/>
                </a:cubicBezTo>
                <a:cubicBezTo>
                  <a:pt x="1345086" y="119425"/>
                  <a:pt x="1390144" y="108119"/>
                  <a:pt x="1409700" y="101600"/>
                </a:cubicBezTo>
                <a:cubicBezTo>
                  <a:pt x="1430867" y="114300"/>
                  <a:pt x="1452268" y="126617"/>
                  <a:pt x="1473200" y="139700"/>
                </a:cubicBezTo>
                <a:cubicBezTo>
                  <a:pt x="1486143" y="147790"/>
                  <a:pt x="1500507" y="154307"/>
                  <a:pt x="1511300" y="165100"/>
                </a:cubicBezTo>
                <a:cubicBezTo>
                  <a:pt x="1522093" y="175893"/>
                  <a:pt x="1528233" y="190500"/>
                  <a:pt x="1536700" y="203200"/>
                </a:cubicBezTo>
                <a:cubicBezTo>
                  <a:pt x="1540933" y="232833"/>
                  <a:pt x="1537243" y="264746"/>
                  <a:pt x="1549400" y="292100"/>
                </a:cubicBezTo>
                <a:cubicBezTo>
                  <a:pt x="1555599" y="306048"/>
                  <a:pt x="1572692" y="321202"/>
                  <a:pt x="1587500" y="317500"/>
                </a:cubicBezTo>
                <a:cubicBezTo>
                  <a:pt x="1600487" y="314253"/>
                  <a:pt x="1594213" y="291374"/>
                  <a:pt x="1600200" y="279400"/>
                </a:cubicBezTo>
                <a:cubicBezTo>
                  <a:pt x="1607026" y="265748"/>
                  <a:pt x="1619401" y="255248"/>
                  <a:pt x="1625600" y="241300"/>
                </a:cubicBezTo>
                <a:cubicBezTo>
                  <a:pt x="1670145" y="141074"/>
                  <a:pt x="1620560" y="185393"/>
                  <a:pt x="1689100" y="139700"/>
                </a:cubicBezTo>
                <a:cubicBezTo>
                  <a:pt x="1717493" y="54520"/>
                  <a:pt x="1738447" y="75474"/>
                  <a:pt x="1689100" y="508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手繪多邊形 15"/>
          <p:cNvSpPr/>
          <p:nvPr/>
        </p:nvSpPr>
        <p:spPr>
          <a:xfrm>
            <a:off x="4876800" y="1420418"/>
            <a:ext cx="1663700" cy="852882"/>
          </a:xfrm>
          <a:custGeom>
            <a:avLst/>
            <a:gdLst>
              <a:gd name="connsiteX0" fmla="*/ 0 w 1663700"/>
              <a:gd name="connsiteY0" fmla="*/ 852882 h 852882"/>
              <a:gd name="connsiteX1" fmla="*/ 38100 w 1663700"/>
              <a:gd name="connsiteY1" fmla="*/ 751282 h 852882"/>
              <a:gd name="connsiteX2" fmla="*/ 50800 w 1663700"/>
              <a:gd name="connsiteY2" fmla="*/ 700482 h 852882"/>
              <a:gd name="connsiteX3" fmla="*/ 88900 w 1663700"/>
              <a:gd name="connsiteY3" fmla="*/ 687782 h 852882"/>
              <a:gd name="connsiteX4" fmla="*/ 165100 w 1663700"/>
              <a:gd name="connsiteY4" fmla="*/ 700482 h 852882"/>
              <a:gd name="connsiteX5" fmla="*/ 177800 w 1663700"/>
              <a:gd name="connsiteY5" fmla="*/ 738582 h 852882"/>
              <a:gd name="connsiteX6" fmla="*/ 215900 w 1663700"/>
              <a:gd name="connsiteY6" fmla="*/ 776682 h 852882"/>
              <a:gd name="connsiteX7" fmla="*/ 241300 w 1663700"/>
              <a:gd name="connsiteY7" fmla="*/ 814782 h 852882"/>
              <a:gd name="connsiteX8" fmla="*/ 317500 w 1663700"/>
              <a:gd name="connsiteY8" fmla="*/ 852882 h 852882"/>
              <a:gd name="connsiteX9" fmla="*/ 355600 w 1663700"/>
              <a:gd name="connsiteY9" fmla="*/ 840182 h 852882"/>
              <a:gd name="connsiteX10" fmla="*/ 393700 w 1663700"/>
              <a:gd name="connsiteY10" fmla="*/ 700482 h 852882"/>
              <a:gd name="connsiteX11" fmla="*/ 406400 w 1663700"/>
              <a:gd name="connsiteY11" fmla="*/ 662382 h 852882"/>
              <a:gd name="connsiteX12" fmla="*/ 419100 w 1663700"/>
              <a:gd name="connsiteY12" fmla="*/ 611582 h 852882"/>
              <a:gd name="connsiteX13" fmla="*/ 444500 w 1663700"/>
              <a:gd name="connsiteY13" fmla="*/ 535382 h 852882"/>
              <a:gd name="connsiteX14" fmla="*/ 457200 w 1663700"/>
              <a:gd name="connsiteY14" fmla="*/ 484582 h 852882"/>
              <a:gd name="connsiteX15" fmla="*/ 495300 w 1663700"/>
              <a:gd name="connsiteY15" fmla="*/ 408382 h 852882"/>
              <a:gd name="connsiteX16" fmla="*/ 533400 w 1663700"/>
              <a:gd name="connsiteY16" fmla="*/ 382982 h 852882"/>
              <a:gd name="connsiteX17" fmla="*/ 596900 w 1663700"/>
              <a:gd name="connsiteY17" fmla="*/ 446482 h 852882"/>
              <a:gd name="connsiteX18" fmla="*/ 660400 w 1663700"/>
              <a:gd name="connsiteY18" fmla="*/ 560782 h 852882"/>
              <a:gd name="connsiteX19" fmla="*/ 698500 w 1663700"/>
              <a:gd name="connsiteY19" fmla="*/ 586182 h 852882"/>
              <a:gd name="connsiteX20" fmla="*/ 787400 w 1663700"/>
              <a:gd name="connsiteY20" fmla="*/ 649682 h 852882"/>
              <a:gd name="connsiteX21" fmla="*/ 825500 w 1663700"/>
              <a:gd name="connsiteY21" fmla="*/ 560782 h 852882"/>
              <a:gd name="connsiteX22" fmla="*/ 850900 w 1663700"/>
              <a:gd name="connsiteY22" fmla="*/ 484582 h 852882"/>
              <a:gd name="connsiteX23" fmla="*/ 863600 w 1663700"/>
              <a:gd name="connsiteY23" fmla="*/ 14682 h 852882"/>
              <a:gd name="connsiteX24" fmla="*/ 939800 w 1663700"/>
              <a:gd name="connsiteY24" fmla="*/ 14682 h 852882"/>
              <a:gd name="connsiteX25" fmla="*/ 977900 w 1663700"/>
              <a:gd name="connsiteY25" fmla="*/ 40082 h 852882"/>
              <a:gd name="connsiteX26" fmla="*/ 990600 w 1663700"/>
              <a:gd name="connsiteY26" fmla="*/ 78182 h 852882"/>
              <a:gd name="connsiteX27" fmla="*/ 1016000 w 1663700"/>
              <a:gd name="connsiteY27" fmla="*/ 116282 h 852882"/>
              <a:gd name="connsiteX28" fmla="*/ 1028700 w 1663700"/>
              <a:gd name="connsiteY28" fmla="*/ 167082 h 852882"/>
              <a:gd name="connsiteX29" fmla="*/ 1054100 w 1663700"/>
              <a:gd name="connsiteY29" fmla="*/ 205182 h 852882"/>
              <a:gd name="connsiteX30" fmla="*/ 1066800 w 1663700"/>
              <a:gd name="connsiteY30" fmla="*/ 243282 h 852882"/>
              <a:gd name="connsiteX31" fmla="*/ 1117600 w 1663700"/>
              <a:gd name="connsiteY31" fmla="*/ 319482 h 852882"/>
              <a:gd name="connsiteX32" fmla="*/ 1143000 w 1663700"/>
              <a:gd name="connsiteY32" fmla="*/ 357582 h 852882"/>
              <a:gd name="connsiteX33" fmla="*/ 1181100 w 1663700"/>
              <a:gd name="connsiteY33" fmla="*/ 382982 h 852882"/>
              <a:gd name="connsiteX34" fmla="*/ 1257300 w 1663700"/>
              <a:gd name="connsiteY34" fmla="*/ 433782 h 852882"/>
              <a:gd name="connsiteX35" fmla="*/ 1295400 w 1663700"/>
              <a:gd name="connsiteY35" fmla="*/ 408382 h 852882"/>
              <a:gd name="connsiteX36" fmla="*/ 1308100 w 1663700"/>
              <a:gd name="connsiteY36" fmla="*/ 370282 h 852882"/>
              <a:gd name="connsiteX37" fmla="*/ 1282700 w 1663700"/>
              <a:gd name="connsiteY37" fmla="*/ 230582 h 852882"/>
              <a:gd name="connsiteX38" fmla="*/ 1295400 w 1663700"/>
              <a:gd name="connsiteY38" fmla="*/ 116282 h 852882"/>
              <a:gd name="connsiteX39" fmla="*/ 1384300 w 1663700"/>
              <a:gd name="connsiteY39" fmla="*/ 154382 h 852882"/>
              <a:gd name="connsiteX40" fmla="*/ 1435100 w 1663700"/>
              <a:gd name="connsiteY40" fmla="*/ 230582 h 852882"/>
              <a:gd name="connsiteX41" fmla="*/ 1460500 w 1663700"/>
              <a:gd name="connsiteY41" fmla="*/ 268682 h 852882"/>
              <a:gd name="connsiteX42" fmla="*/ 1498600 w 1663700"/>
              <a:gd name="connsiteY42" fmla="*/ 281382 h 852882"/>
              <a:gd name="connsiteX43" fmla="*/ 1562100 w 1663700"/>
              <a:gd name="connsiteY43" fmla="*/ 332182 h 852882"/>
              <a:gd name="connsiteX44" fmla="*/ 1587500 w 1663700"/>
              <a:gd name="connsiteY44" fmla="*/ 255982 h 852882"/>
              <a:gd name="connsiteX45" fmla="*/ 1612900 w 1663700"/>
              <a:gd name="connsiteY45" fmla="*/ 116282 h 852882"/>
              <a:gd name="connsiteX46" fmla="*/ 1663700 w 1663700"/>
              <a:gd name="connsiteY46" fmla="*/ 40082 h 85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663700" h="852882">
                <a:moveTo>
                  <a:pt x="0" y="852882"/>
                </a:moveTo>
                <a:cubicBezTo>
                  <a:pt x="13420" y="819332"/>
                  <a:pt x="28145" y="786123"/>
                  <a:pt x="38100" y="751282"/>
                </a:cubicBezTo>
                <a:cubicBezTo>
                  <a:pt x="42895" y="734499"/>
                  <a:pt x="39896" y="714112"/>
                  <a:pt x="50800" y="700482"/>
                </a:cubicBezTo>
                <a:cubicBezTo>
                  <a:pt x="59163" y="690029"/>
                  <a:pt x="76200" y="692015"/>
                  <a:pt x="88900" y="687782"/>
                </a:cubicBezTo>
                <a:cubicBezTo>
                  <a:pt x="114300" y="692015"/>
                  <a:pt x="142742" y="687706"/>
                  <a:pt x="165100" y="700482"/>
                </a:cubicBezTo>
                <a:cubicBezTo>
                  <a:pt x="176723" y="707124"/>
                  <a:pt x="170374" y="727443"/>
                  <a:pt x="177800" y="738582"/>
                </a:cubicBezTo>
                <a:cubicBezTo>
                  <a:pt x="187763" y="753526"/>
                  <a:pt x="204402" y="762884"/>
                  <a:pt x="215900" y="776682"/>
                </a:cubicBezTo>
                <a:cubicBezTo>
                  <a:pt x="225671" y="788408"/>
                  <a:pt x="230507" y="803989"/>
                  <a:pt x="241300" y="814782"/>
                </a:cubicBezTo>
                <a:cubicBezTo>
                  <a:pt x="265919" y="839401"/>
                  <a:pt x="286512" y="842553"/>
                  <a:pt x="317500" y="852882"/>
                </a:cubicBezTo>
                <a:cubicBezTo>
                  <a:pt x="330200" y="848649"/>
                  <a:pt x="347819" y="851075"/>
                  <a:pt x="355600" y="840182"/>
                </a:cubicBezTo>
                <a:cubicBezTo>
                  <a:pt x="376558" y="810841"/>
                  <a:pt x="384834" y="735947"/>
                  <a:pt x="393700" y="700482"/>
                </a:cubicBezTo>
                <a:cubicBezTo>
                  <a:pt x="396947" y="687495"/>
                  <a:pt x="402722" y="675254"/>
                  <a:pt x="406400" y="662382"/>
                </a:cubicBezTo>
                <a:cubicBezTo>
                  <a:pt x="411195" y="645599"/>
                  <a:pt x="414084" y="628300"/>
                  <a:pt x="419100" y="611582"/>
                </a:cubicBezTo>
                <a:cubicBezTo>
                  <a:pt x="426793" y="585937"/>
                  <a:pt x="438006" y="561357"/>
                  <a:pt x="444500" y="535382"/>
                </a:cubicBezTo>
                <a:cubicBezTo>
                  <a:pt x="448733" y="518449"/>
                  <a:pt x="452405" y="501365"/>
                  <a:pt x="457200" y="484582"/>
                </a:cubicBezTo>
                <a:cubicBezTo>
                  <a:pt x="465463" y="455660"/>
                  <a:pt x="473036" y="430646"/>
                  <a:pt x="495300" y="408382"/>
                </a:cubicBezTo>
                <a:cubicBezTo>
                  <a:pt x="506093" y="397589"/>
                  <a:pt x="520700" y="391449"/>
                  <a:pt x="533400" y="382982"/>
                </a:cubicBezTo>
                <a:cubicBezTo>
                  <a:pt x="571500" y="408382"/>
                  <a:pt x="575733" y="404149"/>
                  <a:pt x="596900" y="446482"/>
                </a:cubicBezTo>
                <a:cubicBezTo>
                  <a:pt x="620060" y="492802"/>
                  <a:pt x="600335" y="520739"/>
                  <a:pt x="660400" y="560782"/>
                </a:cubicBezTo>
                <a:lnTo>
                  <a:pt x="698500" y="586182"/>
                </a:lnTo>
                <a:cubicBezTo>
                  <a:pt x="756726" y="673521"/>
                  <a:pt x="720340" y="672035"/>
                  <a:pt x="787400" y="649682"/>
                </a:cubicBezTo>
                <a:cubicBezTo>
                  <a:pt x="828281" y="527040"/>
                  <a:pt x="762726" y="717716"/>
                  <a:pt x="825500" y="560782"/>
                </a:cubicBezTo>
                <a:cubicBezTo>
                  <a:pt x="835444" y="535923"/>
                  <a:pt x="850900" y="484582"/>
                  <a:pt x="850900" y="484582"/>
                </a:cubicBezTo>
                <a:cubicBezTo>
                  <a:pt x="855133" y="327949"/>
                  <a:pt x="847197" y="170512"/>
                  <a:pt x="863600" y="14682"/>
                </a:cubicBezTo>
                <a:cubicBezTo>
                  <a:pt x="866987" y="-17491"/>
                  <a:pt x="936413" y="12989"/>
                  <a:pt x="939800" y="14682"/>
                </a:cubicBezTo>
                <a:cubicBezTo>
                  <a:pt x="953452" y="21508"/>
                  <a:pt x="965200" y="31615"/>
                  <a:pt x="977900" y="40082"/>
                </a:cubicBezTo>
                <a:cubicBezTo>
                  <a:pt x="982133" y="52782"/>
                  <a:pt x="984613" y="66208"/>
                  <a:pt x="990600" y="78182"/>
                </a:cubicBezTo>
                <a:cubicBezTo>
                  <a:pt x="997426" y="91834"/>
                  <a:pt x="1009987" y="102253"/>
                  <a:pt x="1016000" y="116282"/>
                </a:cubicBezTo>
                <a:cubicBezTo>
                  <a:pt x="1022876" y="132325"/>
                  <a:pt x="1021824" y="151039"/>
                  <a:pt x="1028700" y="167082"/>
                </a:cubicBezTo>
                <a:cubicBezTo>
                  <a:pt x="1034713" y="181111"/>
                  <a:pt x="1047274" y="191530"/>
                  <a:pt x="1054100" y="205182"/>
                </a:cubicBezTo>
                <a:cubicBezTo>
                  <a:pt x="1060087" y="217156"/>
                  <a:pt x="1060299" y="231580"/>
                  <a:pt x="1066800" y="243282"/>
                </a:cubicBezTo>
                <a:cubicBezTo>
                  <a:pt x="1081625" y="269967"/>
                  <a:pt x="1100667" y="294082"/>
                  <a:pt x="1117600" y="319482"/>
                </a:cubicBezTo>
                <a:cubicBezTo>
                  <a:pt x="1126067" y="332182"/>
                  <a:pt x="1130300" y="349115"/>
                  <a:pt x="1143000" y="357582"/>
                </a:cubicBezTo>
                <a:cubicBezTo>
                  <a:pt x="1155700" y="366049"/>
                  <a:pt x="1169374" y="373211"/>
                  <a:pt x="1181100" y="382982"/>
                </a:cubicBezTo>
                <a:cubicBezTo>
                  <a:pt x="1244521" y="435833"/>
                  <a:pt x="1190343" y="411463"/>
                  <a:pt x="1257300" y="433782"/>
                </a:cubicBezTo>
                <a:cubicBezTo>
                  <a:pt x="1270000" y="425315"/>
                  <a:pt x="1285865" y="420301"/>
                  <a:pt x="1295400" y="408382"/>
                </a:cubicBezTo>
                <a:cubicBezTo>
                  <a:pt x="1303763" y="397929"/>
                  <a:pt x="1308100" y="383669"/>
                  <a:pt x="1308100" y="370282"/>
                </a:cubicBezTo>
                <a:cubicBezTo>
                  <a:pt x="1308100" y="298480"/>
                  <a:pt x="1300560" y="284163"/>
                  <a:pt x="1282700" y="230582"/>
                </a:cubicBezTo>
                <a:cubicBezTo>
                  <a:pt x="1286933" y="192482"/>
                  <a:pt x="1275083" y="148790"/>
                  <a:pt x="1295400" y="116282"/>
                </a:cubicBezTo>
                <a:cubicBezTo>
                  <a:pt x="1307460" y="96986"/>
                  <a:pt x="1378503" y="150517"/>
                  <a:pt x="1384300" y="154382"/>
                </a:cubicBezTo>
                <a:lnTo>
                  <a:pt x="1435100" y="230582"/>
                </a:lnTo>
                <a:cubicBezTo>
                  <a:pt x="1443567" y="243282"/>
                  <a:pt x="1446020" y="263855"/>
                  <a:pt x="1460500" y="268682"/>
                </a:cubicBezTo>
                <a:lnTo>
                  <a:pt x="1498600" y="281382"/>
                </a:lnTo>
                <a:cubicBezTo>
                  <a:pt x="1499452" y="282660"/>
                  <a:pt x="1537563" y="356719"/>
                  <a:pt x="1562100" y="332182"/>
                </a:cubicBezTo>
                <a:cubicBezTo>
                  <a:pt x="1581032" y="313250"/>
                  <a:pt x="1587500" y="255982"/>
                  <a:pt x="1587500" y="255982"/>
                </a:cubicBezTo>
                <a:cubicBezTo>
                  <a:pt x="1590268" y="233840"/>
                  <a:pt x="1593954" y="150385"/>
                  <a:pt x="1612900" y="116282"/>
                </a:cubicBezTo>
                <a:cubicBezTo>
                  <a:pt x="1627725" y="89597"/>
                  <a:pt x="1663700" y="40082"/>
                  <a:pt x="1663700" y="4008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手繪多邊形 16"/>
          <p:cNvSpPr/>
          <p:nvPr/>
        </p:nvSpPr>
        <p:spPr>
          <a:xfrm>
            <a:off x="5041900" y="4229100"/>
            <a:ext cx="1511300" cy="800734"/>
          </a:xfrm>
          <a:custGeom>
            <a:avLst/>
            <a:gdLst>
              <a:gd name="connsiteX0" fmla="*/ 0 w 1511300"/>
              <a:gd name="connsiteY0" fmla="*/ 673100 h 800734"/>
              <a:gd name="connsiteX1" fmla="*/ 215900 w 1511300"/>
              <a:gd name="connsiteY1" fmla="*/ 800100 h 800734"/>
              <a:gd name="connsiteX2" fmla="*/ 203200 w 1511300"/>
              <a:gd name="connsiteY2" fmla="*/ 762000 h 800734"/>
              <a:gd name="connsiteX3" fmla="*/ 215900 w 1511300"/>
              <a:gd name="connsiteY3" fmla="*/ 660400 h 800734"/>
              <a:gd name="connsiteX4" fmla="*/ 241300 w 1511300"/>
              <a:gd name="connsiteY4" fmla="*/ 584200 h 800734"/>
              <a:gd name="connsiteX5" fmla="*/ 292100 w 1511300"/>
              <a:gd name="connsiteY5" fmla="*/ 508000 h 800734"/>
              <a:gd name="connsiteX6" fmla="*/ 317500 w 1511300"/>
              <a:gd name="connsiteY6" fmla="*/ 469900 h 800734"/>
              <a:gd name="connsiteX7" fmla="*/ 330200 w 1511300"/>
              <a:gd name="connsiteY7" fmla="*/ 431800 h 800734"/>
              <a:gd name="connsiteX8" fmla="*/ 381000 w 1511300"/>
              <a:gd name="connsiteY8" fmla="*/ 482600 h 800734"/>
              <a:gd name="connsiteX9" fmla="*/ 419100 w 1511300"/>
              <a:gd name="connsiteY9" fmla="*/ 495300 h 800734"/>
              <a:gd name="connsiteX10" fmla="*/ 444500 w 1511300"/>
              <a:gd name="connsiteY10" fmla="*/ 533400 h 800734"/>
              <a:gd name="connsiteX11" fmla="*/ 457200 w 1511300"/>
              <a:gd name="connsiteY11" fmla="*/ 571500 h 800734"/>
              <a:gd name="connsiteX12" fmla="*/ 495300 w 1511300"/>
              <a:gd name="connsiteY12" fmla="*/ 584200 h 800734"/>
              <a:gd name="connsiteX13" fmla="*/ 520700 w 1511300"/>
              <a:gd name="connsiteY13" fmla="*/ 622300 h 800734"/>
              <a:gd name="connsiteX14" fmla="*/ 596900 w 1511300"/>
              <a:gd name="connsiteY14" fmla="*/ 469900 h 800734"/>
              <a:gd name="connsiteX15" fmla="*/ 609600 w 1511300"/>
              <a:gd name="connsiteY15" fmla="*/ 431800 h 800734"/>
              <a:gd name="connsiteX16" fmla="*/ 622300 w 1511300"/>
              <a:gd name="connsiteY16" fmla="*/ 393700 h 800734"/>
              <a:gd name="connsiteX17" fmla="*/ 635000 w 1511300"/>
              <a:gd name="connsiteY17" fmla="*/ 330200 h 800734"/>
              <a:gd name="connsiteX18" fmla="*/ 647700 w 1511300"/>
              <a:gd name="connsiteY18" fmla="*/ 228600 h 800734"/>
              <a:gd name="connsiteX19" fmla="*/ 660400 w 1511300"/>
              <a:gd name="connsiteY19" fmla="*/ 190500 h 800734"/>
              <a:gd name="connsiteX20" fmla="*/ 685800 w 1511300"/>
              <a:gd name="connsiteY20" fmla="*/ 101600 h 800734"/>
              <a:gd name="connsiteX21" fmla="*/ 723900 w 1511300"/>
              <a:gd name="connsiteY21" fmla="*/ 25400 h 800734"/>
              <a:gd name="connsiteX22" fmla="*/ 762000 w 1511300"/>
              <a:gd name="connsiteY22" fmla="*/ 38100 h 800734"/>
              <a:gd name="connsiteX23" fmla="*/ 774700 w 1511300"/>
              <a:gd name="connsiteY23" fmla="*/ 76200 h 800734"/>
              <a:gd name="connsiteX24" fmla="*/ 800100 w 1511300"/>
              <a:gd name="connsiteY24" fmla="*/ 114300 h 800734"/>
              <a:gd name="connsiteX25" fmla="*/ 825500 w 1511300"/>
              <a:gd name="connsiteY25" fmla="*/ 165100 h 800734"/>
              <a:gd name="connsiteX26" fmla="*/ 863600 w 1511300"/>
              <a:gd name="connsiteY26" fmla="*/ 190500 h 800734"/>
              <a:gd name="connsiteX27" fmla="*/ 927100 w 1511300"/>
              <a:gd name="connsiteY27" fmla="*/ 304800 h 800734"/>
              <a:gd name="connsiteX28" fmla="*/ 990600 w 1511300"/>
              <a:gd name="connsiteY28" fmla="*/ 368300 h 800734"/>
              <a:gd name="connsiteX29" fmla="*/ 1028700 w 1511300"/>
              <a:gd name="connsiteY29" fmla="*/ 381000 h 800734"/>
              <a:gd name="connsiteX30" fmla="*/ 1054100 w 1511300"/>
              <a:gd name="connsiteY30" fmla="*/ 165100 h 800734"/>
              <a:gd name="connsiteX31" fmla="*/ 1066800 w 1511300"/>
              <a:gd name="connsiteY31" fmla="*/ 127000 h 800734"/>
              <a:gd name="connsiteX32" fmla="*/ 1079500 w 1511300"/>
              <a:gd name="connsiteY32" fmla="*/ 63500 h 800734"/>
              <a:gd name="connsiteX33" fmla="*/ 1155700 w 1511300"/>
              <a:gd name="connsiteY33" fmla="*/ 12700 h 800734"/>
              <a:gd name="connsiteX34" fmla="*/ 1219200 w 1511300"/>
              <a:gd name="connsiteY34" fmla="*/ 25400 h 800734"/>
              <a:gd name="connsiteX35" fmla="*/ 1257300 w 1511300"/>
              <a:gd name="connsiteY35" fmla="*/ 101600 h 800734"/>
              <a:gd name="connsiteX36" fmla="*/ 1320800 w 1511300"/>
              <a:gd name="connsiteY36" fmla="*/ 177800 h 800734"/>
              <a:gd name="connsiteX37" fmla="*/ 1384300 w 1511300"/>
              <a:gd name="connsiteY37" fmla="*/ 241300 h 800734"/>
              <a:gd name="connsiteX38" fmla="*/ 1435100 w 1511300"/>
              <a:gd name="connsiteY38" fmla="*/ 165100 h 800734"/>
              <a:gd name="connsiteX39" fmla="*/ 1447800 w 1511300"/>
              <a:gd name="connsiteY39" fmla="*/ 127000 h 800734"/>
              <a:gd name="connsiteX40" fmla="*/ 1460500 w 1511300"/>
              <a:gd name="connsiteY40" fmla="*/ 76200 h 800734"/>
              <a:gd name="connsiteX41" fmla="*/ 1511300 w 1511300"/>
              <a:gd name="connsiteY41" fmla="*/ 0 h 80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511300" h="800734">
                <a:moveTo>
                  <a:pt x="0" y="673100"/>
                </a:moveTo>
                <a:cubicBezTo>
                  <a:pt x="71967" y="715433"/>
                  <a:pt x="139406" y="766634"/>
                  <a:pt x="215900" y="800100"/>
                </a:cubicBezTo>
                <a:cubicBezTo>
                  <a:pt x="228165" y="805466"/>
                  <a:pt x="203200" y="775387"/>
                  <a:pt x="203200" y="762000"/>
                </a:cubicBezTo>
                <a:cubicBezTo>
                  <a:pt x="203200" y="727870"/>
                  <a:pt x="208749" y="693773"/>
                  <a:pt x="215900" y="660400"/>
                </a:cubicBezTo>
                <a:cubicBezTo>
                  <a:pt x="221510" y="634220"/>
                  <a:pt x="226448" y="606477"/>
                  <a:pt x="241300" y="584200"/>
                </a:cubicBezTo>
                <a:lnTo>
                  <a:pt x="292100" y="508000"/>
                </a:lnTo>
                <a:cubicBezTo>
                  <a:pt x="300567" y="495300"/>
                  <a:pt x="312673" y="484380"/>
                  <a:pt x="317500" y="469900"/>
                </a:cubicBezTo>
                <a:lnTo>
                  <a:pt x="330200" y="431800"/>
                </a:lnTo>
                <a:cubicBezTo>
                  <a:pt x="431800" y="465667"/>
                  <a:pt x="313267" y="414867"/>
                  <a:pt x="381000" y="482600"/>
                </a:cubicBezTo>
                <a:cubicBezTo>
                  <a:pt x="390466" y="492066"/>
                  <a:pt x="406400" y="491067"/>
                  <a:pt x="419100" y="495300"/>
                </a:cubicBezTo>
                <a:cubicBezTo>
                  <a:pt x="427567" y="508000"/>
                  <a:pt x="437674" y="519748"/>
                  <a:pt x="444500" y="533400"/>
                </a:cubicBezTo>
                <a:cubicBezTo>
                  <a:pt x="450487" y="545374"/>
                  <a:pt x="447734" y="562034"/>
                  <a:pt x="457200" y="571500"/>
                </a:cubicBezTo>
                <a:cubicBezTo>
                  <a:pt x="466666" y="580966"/>
                  <a:pt x="482600" y="579967"/>
                  <a:pt x="495300" y="584200"/>
                </a:cubicBezTo>
                <a:cubicBezTo>
                  <a:pt x="503767" y="596900"/>
                  <a:pt x="507048" y="629126"/>
                  <a:pt x="520700" y="622300"/>
                </a:cubicBezTo>
                <a:cubicBezTo>
                  <a:pt x="560091" y="602605"/>
                  <a:pt x="584879" y="505964"/>
                  <a:pt x="596900" y="469900"/>
                </a:cubicBezTo>
                <a:lnTo>
                  <a:pt x="609600" y="431800"/>
                </a:lnTo>
                <a:cubicBezTo>
                  <a:pt x="613833" y="419100"/>
                  <a:pt x="619675" y="406827"/>
                  <a:pt x="622300" y="393700"/>
                </a:cubicBezTo>
                <a:cubicBezTo>
                  <a:pt x="626533" y="372533"/>
                  <a:pt x="631718" y="351535"/>
                  <a:pt x="635000" y="330200"/>
                </a:cubicBezTo>
                <a:cubicBezTo>
                  <a:pt x="640190" y="296467"/>
                  <a:pt x="641595" y="262180"/>
                  <a:pt x="647700" y="228600"/>
                </a:cubicBezTo>
                <a:cubicBezTo>
                  <a:pt x="650095" y="215429"/>
                  <a:pt x="656722" y="203372"/>
                  <a:pt x="660400" y="190500"/>
                </a:cubicBezTo>
                <a:cubicBezTo>
                  <a:pt x="665825" y="171511"/>
                  <a:pt x="675650" y="121900"/>
                  <a:pt x="685800" y="101600"/>
                </a:cubicBezTo>
                <a:cubicBezTo>
                  <a:pt x="735039" y="3123"/>
                  <a:pt x="691978" y="121165"/>
                  <a:pt x="723900" y="25400"/>
                </a:cubicBezTo>
                <a:cubicBezTo>
                  <a:pt x="736600" y="29633"/>
                  <a:pt x="752534" y="28634"/>
                  <a:pt x="762000" y="38100"/>
                </a:cubicBezTo>
                <a:cubicBezTo>
                  <a:pt x="771466" y="47566"/>
                  <a:pt x="768713" y="64226"/>
                  <a:pt x="774700" y="76200"/>
                </a:cubicBezTo>
                <a:cubicBezTo>
                  <a:pt x="781526" y="89852"/>
                  <a:pt x="792527" y="101048"/>
                  <a:pt x="800100" y="114300"/>
                </a:cubicBezTo>
                <a:cubicBezTo>
                  <a:pt x="809493" y="130738"/>
                  <a:pt x="813380" y="150556"/>
                  <a:pt x="825500" y="165100"/>
                </a:cubicBezTo>
                <a:cubicBezTo>
                  <a:pt x="835271" y="176826"/>
                  <a:pt x="850900" y="182033"/>
                  <a:pt x="863600" y="190500"/>
                </a:cubicBezTo>
                <a:cubicBezTo>
                  <a:pt x="885953" y="257560"/>
                  <a:pt x="868874" y="217461"/>
                  <a:pt x="927100" y="304800"/>
                </a:cubicBezTo>
                <a:cubicBezTo>
                  <a:pt x="952500" y="342900"/>
                  <a:pt x="948267" y="347133"/>
                  <a:pt x="990600" y="368300"/>
                </a:cubicBezTo>
                <a:cubicBezTo>
                  <a:pt x="1002574" y="374287"/>
                  <a:pt x="1016000" y="376767"/>
                  <a:pt x="1028700" y="381000"/>
                </a:cubicBezTo>
                <a:cubicBezTo>
                  <a:pt x="1060336" y="254455"/>
                  <a:pt x="1022513" y="417797"/>
                  <a:pt x="1054100" y="165100"/>
                </a:cubicBezTo>
                <a:cubicBezTo>
                  <a:pt x="1055760" y="151816"/>
                  <a:pt x="1063553" y="139987"/>
                  <a:pt x="1066800" y="127000"/>
                </a:cubicBezTo>
                <a:cubicBezTo>
                  <a:pt x="1072035" y="106059"/>
                  <a:pt x="1066248" y="80539"/>
                  <a:pt x="1079500" y="63500"/>
                </a:cubicBezTo>
                <a:cubicBezTo>
                  <a:pt x="1098242" y="39403"/>
                  <a:pt x="1155700" y="12700"/>
                  <a:pt x="1155700" y="12700"/>
                </a:cubicBezTo>
                <a:cubicBezTo>
                  <a:pt x="1176867" y="16933"/>
                  <a:pt x="1200458" y="14690"/>
                  <a:pt x="1219200" y="25400"/>
                </a:cubicBezTo>
                <a:cubicBezTo>
                  <a:pt x="1244678" y="39959"/>
                  <a:pt x="1246218" y="79436"/>
                  <a:pt x="1257300" y="101600"/>
                </a:cubicBezTo>
                <a:cubicBezTo>
                  <a:pt x="1280949" y="148898"/>
                  <a:pt x="1285691" y="135669"/>
                  <a:pt x="1320800" y="177800"/>
                </a:cubicBezTo>
                <a:cubicBezTo>
                  <a:pt x="1373717" y="241300"/>
                  <a:pt x="1314450" y="194733"/>
                  <a:pt x="1384300" y="241300"/>
                </a:cubicBezTo>
                <a:cubicBezTo>
                  <a:pt x="1401233" y="215900"/>
                  <a:pt x="1425447" y="194060"/>
                  <a:pt x="1435100" y="165100"/>
                </a:cubicBezTo>
                <a:cubicBezTo>
                  <a:pt x="1439333" y="152400"/>
                  <a:pt x="1444122" y="139872"/>
                  <a:pt x="1447800" y="127000"/>
                </a:cubicBezTo>
                <a:cubicBezTo>
                  <a:pt x="1452595" y="110217"/>
                  <a:pt x="1452694" y="91812"/>
                  <a:pt x="1460500" y="76200"/>
                </a:cubicBezTo>
                <a:cubicBezTo>
                  <a:pt x="1474152" y="48896"/>
                  <a:pt x="1511300" y="0"/>
                  <a:pt x="1511300" y="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25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326990" y="479194"/>
            <a:ext cx="44037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mtClean="0"/>
              <a:t>Laplace Transform </a:t>
            </a:r>
            <a:br>
              <a:rPr lang="en-US" altLang="zh-TW" smtClean="0"/>
            </a:br>
            <a:r>
              <a:rPr lang="en-US" altLang="zh-TW" smtClean="0"/>
              <a:t>v.s. </a:t>
            </a:r>
            <a:br>
              <a:rPr lang="en-US" altLang="zh-TW" smtClean="0"/>
            </a:br>
            <a:r>
              <a:rPr lang="en-US" altLang="zh-TW" smtClean="0"/>
              <a:t>Fourier Transform</a:t>
            </a:r>
            <a:endParaRPr lang="zh-TW" altLang="en-US" dirty="0"/>
          </a:p>
        </p:txBody>
      </p:sp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104288"/>
              </p:ext>
            </p:extLst>
          </p:nvPr>
        </p:nvGraphicFramePr>
        <p:xfrm>
          <a:off x="1260678" y="4348057"/>
          <a:ext cx="3362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0" name="方程式" r:id="rId3" imgW="1269720" imgH="330120" progId="Equation.3">
                  <p:embed/>
                </p:oleObj>
              </mc:Choice>
              <mc:Fallback>
                <p:oleObj name="方程式" r:id="rId3" imgW="1269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678" y="4348057"/>
                        <a:ext cx="33623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976636"/>
              </p:ext>
            </p:extLst>
          </p:nvPr>
        </p:nvGraphicFramePr>
        <p:xfrm>
          <a:off x="1222398" y="3164010"/>
          <a:ext cx="36988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1" name="方程式" r:id="rId5" imgW="1396800" imgH="330120" progId="Equation.3">
                  <p:embed/>
                </p:oleObj>
              </mc:Choice>
              <mc:Fallback>
                <p:oleObj name="方程式" r:id="rId5" imgW="13968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98" y="3164010"/>
                        <a:ext cx="369887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898088" y="2835842"/>
            <a:ext cx="260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Fourier Transform:</a:t>
            </a:r>
            <a:endParaRPr lang="zh-TW" altLang="en-US" sz="2400" b="1" i="1" u="sng" dirty="0"/>
          </a:p>
        </p:txBody>
      </p:sp>
      <p:sp>
        <p:nvSpPr>
          <p:cNvPr id="9" name="文字方塊 8"/>
          <p:cNvSpPr txBox="1"/>
          <p:nvPr/>
        </p:nvSpPr>
        <p:spPr>
          <a:xfrm>
            <a:off x="898087" y="4000361"/>
            <a:ext cx="2601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 smtClean="0"/>
              <a:t>Laplace Transform:</a:t>
            </a:r>
            <a:endParaRPr lang="zh-TW" altLang="en-US" sz="2400" b="1" i="1" u="sng" dirty="0"/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1665399"/>
              </p:ext>
            </p:extLst>
          </p:nvPr>
        </p:nvGraphicFramePr>
        <p:xfrm>
          <a:off x="4834642" y="4348056"/>
          <a:ext cx="33956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2" name="方程式" r:id="rId7" imgW="1282680" imgH="330120" progId="Equation.3">
                  <p:embed/>
                </p:oleObj>
              </mc:Choice>
              <mc:Fallback>
                <p:oleObj name="方程式" r:id="rId7" imgW="1282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4642" y="4348056"/>
                        <a:ext cx="339566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5265976" y="5221181"/>
            <a:ext cx="383628" cy="0"/>
          </a:xfrm>
          <a:prstGeom prst="line">
            <a:avLst/>
          </a:prstGeom>
          <a:ln w="63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83534"/>
              </p:ext>
            </p:extLst>
          </p:nvPr>
        </p:nvGraphicFramePr>
        <p:xfrm>
          <a:off x="1899775" y="5437115"/>
          <a:ext cx="4000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53" name="方程式" r:id="rId9" imgW="1511280" imgH="330120" progId="Equation.3">
                  <p:embed/>
                </p:oleObj>
              </mc:Choice>
              <mc:Fallback>
                <p:oleObj name="方程式" r:id="rId9" imgW="1511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775" y="5437115"/>
                        <a:ext cx="4000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2739371" y="6055312"/>
            <a:ext cx="188363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群組 18"/>
          <p:cNvGrpSpPr/>
          <p:nvPr/>
        </p:nvGrpSpPr>
        <p:grpSpPr>
          <a:xfrm>
            <a:off x="5576510" y="1897713"/>
            <a:ext cx="2601312" cy="1956157"/>
            <a:chOff x="4629362" y="1868891"/>
            <a:chExt cx="2601312" cy="1956157"/>
          </a:xfrm>
        </p:grpSpPr>
        <p:sp>
          <p:nvSpPr>
            <p:cNvPr id="15" name="文字方塊 14"/>
            <p:cNvSpPr txBox="1"/>
            <p:nvPr/>
          </p:nvSpPr>
          <p:spPr>
            <a:xfrm>
              <a:off x="4629363" y="1868891"/>
              <a:ext cx="2601311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Laplace Transform of f(t)</a:t>
              </a:r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629362" y="2994051"/>
              <a:ext cx="2601311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Fourier Transform of f(t)e</a:t>
              </a:r>
              <a:r>
                <a:rPr lang="en-US" altLang="zh-TW" sz="2400" baseline="30000" dirty="0" smtClean="0"/>
                <a:t>-</a:t>
              </a:r>
              <a:r>
                <a:rPr lang="el-GR" altLang="zh-TW" sz="2400" baseline="30000" dirty="0" smtClean="0"/>
                <a:t>σ</a:t>
              </a:r>
              <a:r>
                <a:rPr lang="en-US" altLang="zh-TW" sz="2400" baseline="30000" dirty="0" err="1" smtClean="0"/>
                <a:t>t</a:t>
              </a:r>
              <a:r>
                <a:rPr lang="en-US" altLang="zh-TW" sz="2400" dirty="0" err="1" smtClean="0"/>
                <a:t>u</a:t>
              </a:r>
              <a:r>
                <a:rPr lang="en-US" altLang="zh-TW" sz="2400" dirty="0" smtClean="0"/>
                <a:t>(t)</a:t>
              </a:r>
              <a:endParaRPr lang="zh-TW" altLang="en-US" sz="2400" dirty="0"/>
            </a:p>
          </p:txBody>
        </p:sp>
        <p:sp>
          <p:nvSpPr>
            <p:cNvPr id="17" name="文字方塊 16"/>
            <p:cNvSpPr txBox="1"/>
            <p:nvPr/>
          </p:nvSpPr>
          <p:spPr>
            <a:xfrm rot="5400000">
              <a:off x="5608530" y="2559742"/>
              <a:ext cx="642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dirty="0" smtClean="0"/>
                <a:t>=</a:t>
              </a:r>
              <a:endParaRPr lang="zh-TW" alt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734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575" y="365126"/>
            <a:ext cx="1789289" cy="13188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091" y="1496758"/>
            <a:ext cx="4086259" cy="30022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83" y="4499042"/>
            <a:ext cx="3001134" cy="2155665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428749" y="2234901"/>
            <a:ext cx="3000342" cy="461665"/>
            <a:chOff x="1428749" y="2234901"/>
            <a:chExt cx="3000342" cy="461665"/>
          </a:xfrm>
        </p:grpSpPr>
        <p:sp>
          <p:nvSpPr>
            <p:cNvPr id="9" name="文字方塊 8"/>
            <p:cNvSpPr txBox="1"/>
            <p:nvPr/>
          </p:nvSpPr>
          <p:spPr>
            <a:xfrm>
              <a:off x="1428749" y="2234901"/>
              <a:ext cx="193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Multiply e</a:t>
              </a:r>
              <a:r>
                <a:rPr lang="en-US" altLang="zh-TW" sz="2400" baseline="30000" dirty="0" smtClean="0"/>
                <a:t>-</a:t>
              </a:r>
              <a:r>
                <a:rPr lang="el-GR" altLang="zh-TW" sz="2400" baseline="30000" dirty="0" smtClean="0"/>
                <a:t>σ</a:t>
              </a:r>
              <a:r>
                <a:rPr lang="en-US" altLang="zh-TW" sz="2400" baseline="30000" dirty="0" smtClean="0"/>
                <a:t>t</a:t>
              </a:r>
              <a:endParaRPr lang="zh-TW" altLang="en-US" sz="2400" baseline="30000" dirty="0"/>
            </a:p>
          </p:txBody>
        </p:sp>
        <p:cxnSp>
          <p:nvCxnSpPr>
            <p:cNvPr id="12" name="直線單箭頭接點 11"/>
            <p:cNvCxnSpPr/>
            <p:nvPr/>
          </p:nvCxnSpPr>
          <p:spPr>
            <a:xfrm>
              <a:off x="3200366" y="2483541"/>
              <a:ext cx="12287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/>
          <p:cNvGrpSpPr/>
          <p:nvPr/>
        </p:nvGrpSpPr>
        <p:grpSpPr>
          <a:xfrm>
            <a:off x="424631" y="2997900"/>
            <a:ext cx="4004460" cy="1054440"/>
            <a:chOff x="394486" y="2085286"/>
            <a:chExt cx="4004460" cy="1054440"/>
          </a:xfrm>
        </p:grpSpPr>
        <p:sp>
          <p:nvSpPr>
            <p:cNvPr id="10" name="文字方塊 9"/>
            <p:cNvSpPr txBox="1"/>
            <p:nvPr/>
          </p:nvSpPr>
          <p:spPr>
            <a:xfrm>
              <a:off x="394486" y="2678061"/>
              <a:ext cx="30098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Do Fourier Transform</a:t>
              </a:r>
              <a:endParaRPr lang="zh-TW" altLang="en-US" sz="2400" baseline="30000" dirty="0"/>
            </a:p>
          </p:txBody>
        </p:sp>
        <p:cxnSp>
          <p:nvCxnSpPr>
            <p:cNvPr id="13" name="直線單箭頭接點 12"/>
            <p:cNvCxnSpPr>
              <a:endCxn id="7" idx="1"/>
            </p:cNvCxnSpPr>
            <p:nvPr/>
          </p:nvCxnSpPr>
          <p:spPr>
            <a:xfrm flipV="1">
              <a:off x="3167574" y="2085286"/>
              <a:ext cx="1231372" cy="86776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6990" y="479194"/>
            <a:ext cx="4403761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dirty="0" smtClean="0"/>
              <a:t>Laplace Transform </a:t>
            </a:r>
            <a:br>
              <a:rPr lang="en-US" altLang="zh-TW" dirty="0" smtClean="0"/>
            </a:br>
            <a:r>
              <a:rPr lang="en-US" altLang="zh-TW" dirty="0" err="1" smtClean="0"/>
              <a:t>v.s</a:t>
            </a:r>
            <a:r>
              <a:rPr lang="en-US" altLang="zh-TW" dirty="0" smtClean="0"/>
              <a:t>. </a:t>
            </a:r>
            <a:br>
              <a:rPr lang="en-US" altLang="zh-TW" dirty="0" smtClean="0"/>
            </a:br>
            <a:r>
              <a:rPr lang="en-US" altLang="zh-TW" dirty="0" smtClean="0"/>
              <a:t>Fourier Transform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28749" y="2704605"/>
            <a:ext cx="1736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Multiply u(t)</a:t>
            </a:r>
            <a:endParaRPr lang="zh-TW" altLang="en-US" sz="2400" baseline="30000" dirty="0"/>
          </a:p>
        </p:txBody>
      </p:sp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392248"/>
              </p:ext>
            </p:extLst>
          </p:nvPr>
        </p:nvGraphicFramePr>
        <p:xfrm>
          <a:off x="434684" y="4496590"/>
          <a:ext cx="3362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8" name="方程式" r:id="rId6" imgW="1269720" imgH="330120" progId="Equation.3">
                  <p:embed/>
                </p:oleObj>
              </mc:Choice>
              <mc:Fallback>
                <p:oleObj name="方程式" r:id="rId6" imgW="1269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84" y="4496590"/>
                        <a:ext cx="33623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761571"/>
              </p:ext>
            </p:extLst>
          </p:nvPr>
        </p:nvGraphicFramePr>
        <p:xfrm>
          <a:off x="628650" y="5516040"/>
          <a:ext cx="40005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9" name="方程式" r:id="rId8" imgW="1511280" imgH="330120" progId="Equation.3">
                  <p:embed/>
                </p:oleObj>
              </mc:Choice>
              <mc:Fallback>
                <p:oleObj name="方程式" r:id="rId8" imgW="1511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516040"/>
                        <a:ext cx="40005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接點 27"/>
          <p:cNvCxnSpPr/>
          <p:nvPr/>
        </p:nvCxnSpPr>
        <p:spPr>
          <a:xfrm>
            <a:off x="1929143" y="5177409"/>
            <a:ext cx="766761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456672" y="6176963"/>
            <a:ext cx="1905652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05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Transformable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62144" y="2002221"/>
            <a:ext cx="5228752" cy="3721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19503" y="2764603"/>
            <a:ext cx="4813738" cy="27690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77006" y="3344599"/>
            <a:ext cx="3158359" cy="195936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1472371" y="4213168"/>
            <a:ext cx="2017987" cy="8731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Fourier Series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648418" y="3453203"/>
            <a:ext cx="2415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Fourier Transform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30982" y="2752882"/>
            <a:ext cx="2458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Laplace Transform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4692" y="2217817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All Functions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6682"/>
              </p:ext>
            </p:extLst>
          </p:nvPr>
        </p:nvGraphicFramePr>
        <p:xfrm>
          <a:off x="6529202" y="2002221"/>
          <a:ext cx="639136" cy="677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0" name="方程式" r:id="rId3" imgW="203040" imgH="228600" progId="Equation.3">
                  <p:embed/>
                </p:oleObj>
              </mc:Choice>
              <mc:Fallback>
                <p:oleObj name="方程式" r:id="rId3" imgW="203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202" y="2002221"/>
                        <a:ext cx="639136" cy="6772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68410"/>
              </p:ext>
            </p:extLst>
          </p:nvPr>
        </p:nvGraphicFramePr>
        <p:xfrm>
          <a:off x="6549198" y="3071368"/>
          <a:ext cx="4794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1" name="方程式" r:id="rId5" imgW="152280" imgH="203040" progId="Equation.3">
                  <p:embed/>
                </p:oleObj>
              </mc:Choice>
              <mc:Fallback>
                <p:oleObj name="方程式" r:id="rId5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9198" y="3071368"/>
                        <a:ext cx="4794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707985" y="4723410"/>
            <a:ext cx="1410607" cy="72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6511589" y="5449125"/>
            <a:ext cx="24842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707985" y="4331524"/>
            <a:ext cx="0" cy="113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991742"/>
              </p:ext>
            </p:extLst>
          </p:nvPr>
        </p:nvGraphicFramePr>
        <p:xfrm>
          <a:off x="6511589" y="4563866"/>
          <a:ext cx="1365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2" name="方程式" r:id="rId7" imgW="88560" imgH="164880" progId="Equation.3">
                  <p:embed/>
                </p:oleObj>
              </mc:Choice>
              <mc:Fallback>
                <p:oleObj name="方程式" r:id="rId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589" y="4563866"/>
                        <a:ext cx="1365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32451"/>
              </p:ext>
            </p:extLst>
          </p:nvPr>
        </p:nvGraphicFramePr>
        <p:xfrm>
          <a:off x="6619538" y="5452299"/>
          <a:ext cx="1952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3" name="方程式" r:id="rId9" imgW="126720" imgH="177480" progId="Equation.3">
                  <p:embed/>
                </p:oleObj>
              </mc:Choice>
              <mc:Fallback>
                <p:oleObj name="方程式" r:id="rId9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538" y="5452299"/>
                        <a:ext cx="1952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4392736"/>
              </p:ext>
            </p:extLst>
          </p:nvPr>
        </p:nvGraphicFramePr>
        <p:xfrm>
          <a:off x="7992726" y="5458649"/>
          <a:ext cx="2524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4" name="方程式" r:id="rId11" imgW="164880" imgH="164880" progId="Equation.3">
                  <p:embed/>
                </p:oleObj>
              </mc:Choice>
              <mc:Fallback>
                <p:oleObj name="方程式" r:id="rId11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2726" y="5458649"/>
                        <a:ext cx="2524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731088" y="6180136"/>
            <a:ext cx="322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Periodic Functions</a:t>
            </a:r>
            <a:endParaRPr lang="zh-TW" altLang="en-US" sz="2400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590715" y="4910313"/>
            <a:ext cx="1249724" cy="12467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3988591" y="4488707"/>
            <a:ext cx="2556980" cy="4216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12" idx="1"/>
          </p:cNvCxnSpPr>
          <p:nvPr/>
        </p:nvCxnSpPr>
        <p:spPr>
          <a:xfrm flipV="1">
            <a:off x="5141349" y="3372993"/>
            <a:ext cx="1407849" cy="369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11" idx="1"/>
          </p:cNvCxnSpPr>
          <p:nvPr/>
        </p:nvCxnSpPr>
        <p:spPr>
          <a:xfrm flipV="1">
            <a:off x="5640887" y="2340851"/>
            <a:ext cx="888315" cy="150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7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Why we do Laplace transform?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1" y="1825625"/>
            <a:ext cx="7885037" cy="4351338"/>
          </a:xfrm>
        </p:spPr>
      </p:pic>
    </p:spTree>
    <p:extLst>
      <p:ext uri="{BB962C8B-B14F-4D97-AF65-F5344CB8AC3E}">
        <p14:creationId xmlns:p14="http://schemas.microsoft.com/office/powerpoint/2010/main" val="28987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Function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552576" y="3266572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08660" y="3780318"/>
            <a:ext cx="23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(circuit, filter …)</a:t>
            </a:r>
            <a:endParaRPr lang="zh-TW" altLang="en-US" sz="2400" dirty="0"/>
          </a:p>
        </p:txBody>
      </p:sp>
      <p:cxnSp>
        <p:nvCxnSpPr>
          <p:cNvPr id="6" name="直線單箭頭接點 5"/>
          <p:cNvCxnSpPr/>
          <p:nvPr/>
        </p:nvCxnSpPr>
        <p:spPr>
          <a:xfrm>
            <a:off x="4362702" y="2563586"/>
            <a:ext cx="0" cy="6618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362702" y="4201002"/>
            <a:ext cx="0" cy="64858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7250150"/>
              </p:ext>
            </p:extLst>
          </p:nvPr>
        </p:nvGraphicFramePr>
        <p:xfrm>
          <a:off x="3931469" y="1848861"/>
          <a:ext cx="862466" cy="58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方程式" r:id="rId3" imgW="279360" imgH="203040" progId="Equation.3">
                  <p:embed/>
                </p:oleObj>
              </mc:Choice>
              <mc:Fallback>
                <p:oleObj name="方程式" r:id="rId3" imgW="279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469" y="1848861"/>
                        <a:ext cx="862466" cy="5889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89482"/>
              </p:ext>
            </p:extLst>
          </p:nvPr>
        </p:nvGraphicFramePr>
        <p:xfrm>
          <a:off x="3912961" y="4891995"/>
          <a:ext cx="9017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9" name="方程式" r:id="rId5" imgW="291960" imgH="203040" progId="Equation.3">
                  <p:embed/>
                </p:oleObj>
              </mc:Choice>
              <mc:Fallback>
                <p:oleObj name="方程式" r:id="rId5" imgW="291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961" y="4891995"/>
                        <a:ext cx="9017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338305" y="5735879"/>
            <a:ext cx="6952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Laplace transform can help us find y(t) easily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63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Transfer Function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59469"/>
              </p:ext>
            </p:extLst>
          </p:nvPr>
        </p:nvGraphicFramePr>
        <p:xfrm>
          <a:off x="3756083" y="1588091"/>
          <a:ext cx="330358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" name="方程式" r:id="rId3" imgW="1485720" imgH="241200" progId="Equation.3">
                  <p:embed/>
                </p:oleObj>
              </mc:Choice>
              <mc:Fallback>
                <p:oleObj name="方程式" r:id="rId3" imgW="14857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083" y="1588091"/>
                        <a:ext cx="330358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212111"/>
              </p:ext>
            </p:extLst>
          </p:nvPr>
        </p:nvGraphicFramePr>
        <p:xfrm>
          <a:off x="2385033" y="5013078"/>
          <a:ext cx="56499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" name="方程式" r:id="rId5" imgW="2539800" imgH="241200" progId="Equation.3">
                  <p:embed/>
                </p:oleObj>
              </mc:Choice>
              <mc:Fallback>
                <p:oleObj name="方程式" r:id="rId5" imgW="253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033" y="5013078"/>
                        <a:ext cx="56499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336347" y="3511501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892431" y="4025247"/>
            <a:ext cx="231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(circuit, filter …)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387241" y="1624530"/>
            <a:ext cx="3368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signal with complex frequency s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= </a:t>
            </a:r>
            <a:r>
              <a:rPr lang="el-GR" altLang="zh-TW" sz="2400" dirty="0" smtClean="0"/>
              <a:t>σ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+ </a:t>
            </a:r>
            <a:r>
              <a:rPr lang="el-GR" altLang="zh-TW" sz="2400" dirty="0" smtClean="0"/>
              <a:t>ω</a:t>
            </a:r>
            <a:r>
              <a:rPr lang="en-US" altLang="zh-TW" sz="2400" baseline="-25000" dirty="0" smtClean="0"/>
              <a:t>0</a:t>
            </a:r>
            <a:endParaRPr lang="zh-TW" altLang="en-US" sz="2400" baseline="-250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5146473" y="2995205"/>
            <a:ext cx="0" cy="4751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5146473" y="4445931"/>
            <a:ext cx="0" cy="4632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67651"/>
              </p:ext>
            </p:extLst>
          </p:nvPr>
        </p:nvGraphicFramePr>
        <p:xfrm>
          <a:off x="4292658" y="2040029"/>
          <a:ext cx="27670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3" name="方程式" r:id="rId7" imgW="1244520" imgH="241200" progId="Equation.3">
                  <p:embed/>
                </p:oleObj>
              </mc:Choice>
              <mc:Fallback>
                <p:oleObj name="方程式" r:id="rId7" imgW="1244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58" y="2040029"/>
                        <a:ext cx="27670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269454"/>
              </p:ext>
            </p:extLst>
          </p:nvPr>
        </p:nvGraphicFramePr>
        <p:xfrm>
          <a:off x="2892307" y="5559187"/>
          <a:ext cx="53101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4" name="方程式" r:id="rId9" imgW="2387520" imgH="241200" progId="Equation.3">
                  <p:embed/>
                </p:oleObj>
              </mc:Choice>
              <mc:Fallback>
                <p:oleObj name="方程式" r:id="rId9" imgW="2387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307" y="5559187"/>
                        <a:ext cx="53101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411003"/>
              </p:ext>
            </p:extLst>
          </p:nvPr>
        </p:nvGraphicFramePr>
        <p:xfrm>
          <a:off x="4336347" y="2507070"/>
          <a:ext cx="1382712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5" name="方程式" r:id="rId11" imgW="622080" imgH="203040" progId="Equation.3">
                  <p:embed/>
                </p:oleObj>
              </mc:Choice>
              <mc:Fallback>
                <p:oleObj name="方程式" r:id="rId11" imgW="622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347" y="2507070"/>
                        <a:ext cx="1382712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467916"/>
              </p:ext>
            </p:extLst>
          </p:nvPr>
        </p:nvGraphicFramePr>
        <p:xfrm>
          <a:off x="2963862" y="6169212"/>
          <a:ext cx="32162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6" name="方程式" r:id="rId13" imgW="1447560" imgH="241200" progId="Equation.3">
                  <p:embed/>
                </p:oleObj>
              </mc:Choice>
              <mc:Fallback>
                <p:oleObj name="方程式" r:id="rId13" imgW="1447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2" y="6169212"/>
                        <a:ext cx="32162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9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Textbook 13.1, 13.2</a:t>
            </a:r>
          </a:p>
          <a:p>
            <a:pPr lvl="1"/>
            <a:endParaRPr lang="en-US" altLang="zh-TW" sz="2800" dirty="0" smtClean="0"/>
          </a:p>
          <a:p>
            <a:pPr lvl="1"/>
            <a:endParaRPr lang="en-US" altLang="zh-TW" sz="2800" dirty="0" smtClean="0"/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311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Transfer Function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801894" y="3351642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2612020" y="2566565"/>
            <a:ext cx="0" cy="743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612020" y="4327053"/>
            <a:ext cx="0" cy="9429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5307760" y="3351642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cxnSp>
        <p:nvCxnSpPr>
          <p:cNvPr id="29" name="直線單箭頭接點 28"/>
          <p:cNvCxnSpPr/>
          <p:nvPr/>
        </p:nvCxnSpPr>
        <p:spPr>
          <a:xfrm>
            <a:off x="6117886" y="2566565"/>
            <a:ext cx="0" cy="74391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6117886" y="4327053"/>
            <a:ext cx="0" cy="11114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571890" y="2335732"/>
            <a:ext cx="2028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(z is complex)</a:t>
            </a:r>
            <a:endParaRPr lang="zh-TW" altLang="en-US" sz="2400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189301"/>
              </p:ext>
            </p:extLst>
          </p:nvPr>
        </p:nvGraphicFramePr>
        <p:xfrm>
          <a:off x="6007101" y="3102393"/>
          <a:ext cx="228600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7" name="方程式" r:id="rId3" imgW="228600" imgH="114120" progId="Equation.3">
                  <p:embed/>
                </p:oleObj>
              </mc:Choice>
              <mc:Fallback>
                <p:oleObj name="方程式" r:id="rId3" imgW="228600" imgH="1141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07101" y="3102393"/>
                        <a:ext cx="228600" cy="11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10545"/>
              </p:ext>
            </p:extLst>
          </p:nvPr>
        </p:nvGraphicFramePr>
        <p:xfrm>
          <a:off x="1638882" y="2017802"/>
          <a:ext cx="1946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8" name="方程式" r:id="rId5" imgW="876240" imgH="228600" progId="Equation.3">
                  <p:embed/>
                </p:oleObj>
              </mc:Choice>
              <mc:Fallback>
                <p:oleObj name="方程式" r:id="rId5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882" y="2017802"/>
                        <a:ext cx="1946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078695"/>
              </p:ext>
            </p:extLst>
          </p:nvPr>
        </p:nvGraphicFramePr>
        <p:xfrm>
          <a:off x="999998" y="4961417"/>
          <a:ext cx="321627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09" name="方程式" r:id="rId7" imgW="1447560" imgH="457200" progId="Equation.3">
                  <p:embed/>
                </p:oleObj>
              </mc:Choice>
              <mc:Fallback>
                <p:oleObj name="方程式" r:id="rId7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98" y="4961417"/>
                        <a:ext cx="3216275" cy="95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6444798" y="6105235"/>
            <a:ext cx="2622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(H(s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) is complex)</a:t>
            </a:r>
            <a:endParaRPr lang="zh-TW" altLang="en-US" sz="2400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42837"/>
              </p:ext>
            </p:extLst>
          </p:nvPr>
        </p:nvGraphicFramePr>
        <p:xfrm>
          <a:off x="5311269" y="2033792"/>
          <a:ext cx="1552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0" name="方程式" r:id="rId9" imgW="698400" imgH="228600" progId="Equation.3">
                  <p:embed/>
                </p:oleObj>
              </mc:Choice>
              <mc:Fallback>
                <p:oleObj name="方程式" r:id="rId9" imgW="698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269" y="2033792"/>
                        <a:ext cx="1552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46607"/>
              </p:ext>
            </p:extLst>
          </p:nvPr>
        </p:nvGraphicFramePr>
        <p:xfrm>
          <a:off x="4950864" y="5460192"/>
          <a:ext cx="2343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11" name="方程式" r:id="rId11" imgW="1054080" imgH="241200" progId="Equation.3">
                  <p:embed/>
                </p:oleObj>
              </mc:Choice>
              <mc:Fallback>
                <p:oleObj name="方程式" r:id="rId11" imgW="1054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864" y="5460192"/>
                        <a:ext cx="234315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244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Function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70764" y="3083095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180890" y="2588927"/>
            <a:ext cx="0" cy="494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3203008" y="3985993"/>
            <a:ext cx="0" cy="464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04718"/>
              </p:ext>
            </p:extLst>
          </p:nvPr>
        </p:nvGraphicFramePr>
        <p:xfrm>
          <a:off x="1219073" y="1454340"/>
          <a:ext cx="423862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2" name="方程式" r:id="rId3" imgW="1612800" imgH="419040" progId="Equation.3">
                  <p:embed/>
                </p:oleObj>
              </mc:Choice>
              <mc:Fallback>
                <p:oleObj name="方程式" r:id="rId3" imgW="1612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073" y="1454340"/>
                        <a:ext cx="423862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752676"/>
              </p:ext>
            </p:extLst>
          </p:nvPr>
        </p:nvGraphicFramePr>
        <p:xfrm>
          <a:off x="628650" y="4450501"/>
          <a:ext cx="50403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3" name="方程式" r:id="rId5" imgW="1917360" imgH="419040" progId="Equation.3">
                  <p:embed/>
                </p:oleObj>
              </mc:Choice>
              <mc:Fallback>
                <p:oleObj name="方程式" r:id="rId5" imgW="1917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450501"/>
                        <a:ext cx="504031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13657"/>
              </p:ext>
            </p:extLst>
          </p:nvPr>
        </p:nvGraphicFramePr>
        <p:xfrm>
          <a:off x="4678945" y="2304764"/>
          <a:ext cx="23034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4" name="方程式" r:id="rId7" imgW="876240" imgH="215640" progId="Equation.3">
                  <p:embed/>
                </p:oleObj>
              </mc:Choice>
              <mc:Fallback>
                <p:oleObj name="方程式" r:id="rId7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945" y="2304764"/>
                        <a:ext cx="23034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521982"/>
              </p:ext>
            </p:extLst>
          </p:nvPr>
        </p:nvGraphicFramePr>
        <p:xfrm>
          <a:off x="4724954" y="5330585"/>
          <a:ext cx="30384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5" name="方程式" r:id="rId9" imgW="1155600" imgH="215640" progId="Equation.3">
                  <p:embed/>
                </p:oleObj>
              </mc:Choice>
              <mc:Fallback>
                <p:oleObj name="方程式" r:id="rId9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954" y="5330585"/>
                        <a:ext cx="30384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線接點 15"/>
          <p:cNvCxnSpPr/>
          <p:nvPr/>
        </p:nvCxnSpPr>
        <p:spPr>
          <a:xfrm>
            <a:off x="3626597" y="2157245"/>
            <a:ext cx="782117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3029795" y="5153609"/>
            <a:ext cx="1649150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724954" y="5898910"/>
            <a:ext cx="422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do not know y(t), but we know its Laplace transform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2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Transfer Function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5252476" y="3468775"/>
            <a:ext cx="1556084" cy="902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/>
              <a:t>H(s)</a:t>
            </a:r>
            <a:endParaRPr lang="zh-TW" altLang="en-US" sz="2800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6062602" y="2974607"/>
            <a:ext cx="0" cy="49416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>
            <a:off x="6084720" y="4371673"/>
            <a:ext cx="0" cy="4645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116917"/>
              </p:ext>
            </p:extLst>
          </p:nvPr>
        </p:nvGraphicFramePr>
        <p:xfrm>
          <a:off x="2679649" y="4990060"/>
          <a:ext cx="735012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0" name="方程式" r:id="rId3" imgW="279360" imgH="215640" progId="Equation.3">
                  <p:embed/>
                </p:oleObj>
              </mc:Choice>
              <mc:Fallback>
                <p:oleObj name="方程式" r:id="rId3" imgW="27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9649" y="4990060"/>
                        <a:ext cx="735012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427654"/>
              </p:ext>
            </p:extLst>
          </p:nvPr>
        </p:nvGraphicFramePr>
        <p:xfrm>
          <a:off x="2678210" y="2359194"/>
          <a:ext cx="701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1" name="方程式" r:id="rId5" imgW="266400" imgH="215640" progId="Equation.3">
                  <p:embed/>
                </p:oleObj>
              </mc:Choice>
              <mc:Fallback>
                <p:oleObj name="方程式" r:id="rId5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210" y="2359194"/>
                        <a:ext cx="7016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接點 17"/>
          <p:cNvCxnSpPr/>
          <p:nvPr/>
        </p:nvCxnSpPr>
        <p:spPr>
          <a:xfrm>
            <a:off x="3579680" y="5274222"/>
            <a:ext cx="1649150" cy="0"/>
          </a:xfrm>
          <a:prstGeom prst="line">
            <a:avLst/>
          </a:prstGeom>
          <a:ln w="635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933380"/>
              </p:ext>
            </p:extLst>
          </p:nvPr>
        </p:nvGraphicFramePr>
        <p:xfrm>
          <a:off x="5628420" y="2397920"/>
          <a:ext cx="868363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2" name="方程式" r:id="rId7" imgW="330120" imgH="203040" progId="Equation.3">
                  <p:embed/>
                </p:oleObj>
              </mc:Choice>
              <mc:Fallback>
                <p:oleObj name="方程式" r:id="rId7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8420" y="2397920"/>
                        <a:ext cx="868363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238367"/>
              </p:ext>
            </p:extLst>
          </p:nvPr>
        </p:nvGraphicFramePr>
        <p:xfrm>
          <a:off x="5228830" y="4990060"/>
          <a:ext cx="16033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3" name="方程式" r:id="rId9" imgW="609480" imgH="215640" progId="Equation.3">
                  <p:embed/>
                </p:oleObj>
              </mc:Choice>
              <mc:Fallback>
                <p:oleObj name="方程式" r:id="rId9" imgW="609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830" y="4990060"/>
                        <a:ext cx="160337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接點 20"/>
          <p:cNvCxnSpPr/>
          <p:nvPr/>
        </p:nvCxnSpPr>
        <p:spPr>
          <a:xfrm>
            <a:off x="3579680" y="2652933"/>
            <a:ext cx="1649150" cy="0"/>
          </a:xfrm>
          <a:prstGeom prst="line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80787"/>
              </p:ext>
            </p:extLst>
          </p:nvPr>
        </p:nvGraphicFramePr>
        <p:xfrm>
          <a:off x="4321175" y="2095500"/>
          <a:ext cx="366713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4" name="方程式" r:id="rId11" imgW="139680" imgH="164880" progId="Equation.3">
                  <p:embed/>
                </p:oleObj>
              </mc:Choice>
              <mc:Fallback>
                <p:oleObj name="方程式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175" y="2095500"/>
                        <a:ext cx="366713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618896"/>
              </p:ext>
            </p:extLst>
          </p:nvPr>
        </p:nvGraphicFramePr>
        <p:xfrm>
          <a:off x="4321969" y="5306766"/>
          <a:ext cx="5000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5" name="方程式" r:id="rId13" imgW="190440" imgH="190440" progId="Equation.3">
                  <p:embed/>
                </p:oleObj>
              </mc:Choice>
              <mc:Fallback>
                <p:oleObj name="方程式" r:id="rId1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969" y="5306766"/>
                        <a:ext cx="50006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86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087" y="1593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br>
              <a:rPr lang="en-US" altLang="zh-TW" dirty="0" smtClean="0"/>
            </a:br>
            <a:r>
              <a:rPr lang="en-US" altLang="zh-TW" sz="5300" dirty="0" smtClean="0">
                <a:solidFill>
                  <a:srgbClr val="0000FF"/>
                </a:solidFill>
              </a:rPr>
              <a:t>Laplace Transform Pairs</a:t>
            </a:r>
            <a:endParaRPr lang="zh-TW" altLang="en-US" sz="5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9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Laplace </a:t>
            </a:r>
            <a:r>
              <a:rPr lang="en-US" altLang="zh-TW" dirty="0" smtClean="0"/>
              <a:t>Transform Pairs (1/4)</a:t>
            </a:r>
            <a:endParaRPr lang="zh-TW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783462"/>
              </p:ext>
            </p:extLst>
          </p:nvPr>
        </p:nvGraphicFramePr>
        <p:xfrm>
          <a:off x="1714041" y="1777759"/>
          <a:ext cx="161766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0" name="方程式" r:id="rId3" imgW="507960" imgH="203040" progId="Equation.3">
                  <p:embed/>
                </p:oleObj>
              </mc:Choice>
              <mc:Fallback>
                <p:oleObj name="方程式" r:id="rId3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41" y="1777759"/>
                        <a:ext cx="161766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58772"/>
              </p:ext>
            </p:extLst>
          </p:nvPr>
        </p:nvGraphicFramePr>
        <p:xfrm>
          <a:off x="1714041" y="2523257"/>
          <a:ext cx="3344862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1" name="方程式" r:id="rId5" imgW="1295280" imgH="330120" progId="Equation.3">
                  <p:embed/>
                </p:oleObj>
              </mc:Choice>
              <mc:Fallback>
                <p:oleObj name="方程式" r:id="rId5" imgW="12952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41" y="2523257"/>
                        <a:ext cx="3344862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282399"/>
              </p:ext>
            </p:extLst>
          </p:nvPr>
        </p:nvGraphicFramePr>
        <p:xfrm>
          <a:off x="5067283" y="3434542"/>
          <a:ext cx="1836737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2" name="方程式" r:id="rId7" imgW="711000" imgH="393480" progId="Equation.3">
                  <p:embed/>
                </p:oleObj>
              </mc:Choice>
              <mc:Fallback>
                <p:oleObj name="方程式" r:id="rId7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283" y="3434542"/>
                        <a:ext cx="1836737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8028990"/>
              </p:ext>
            </p:extLst>
          </p:nvPr>
        </p:nvGraphicFramePr>
        <p:xfrm>
          <a:off x="6930476" y="3392173"/>
          <a:ext cx="6556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3" name="方程式" r:id="rId9" imgW="253800" imgH="393480" progId="Equation.3">
                  <p:embed/>
                </p:oleObj>
              </mc:Choice>
              <mc:Fallback>
                <p:oleObj name="方程式" r:id="rId9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0476" y="3392173"/>
                        <a:ext cx="6556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565125"/>
              </p:ext>
            </p:extLst>
          </p:nvPr>
        </p:nvGraphicFramePr>
        <p:xfrm>
          <a:off x="5033921" y="2457543"/>
          <a:ext cx="20986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4" name="方程式" r:id="rId11" imgW="812520" imgH="393480" progId="Equation.3">
                  <p:embed/>
                </p:oleObj>
              </mc:Choice>
              <mc:Fallback>
                <p:oleObj name="方程式" r:id="rId11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21" y="2457543"/>
                        <a:ext cx="20986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276795" y="3691324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Re[s]=</a:t>
            </a:r>
            <a:r>
              <a:rPr lang="el-GR" altLang="zh-TW" sz="2400" dirty="0" smtClean="0">
                <a:solidFill>
                  <a:srgbClr val="FF0000"/>
                </a:solidFill>
              </a:rPr>
              <a:t>σ</a:t>
            </a:r>
            <a:r>
              <a:rPr lang="en-US" altLang="zh-TW" sz="2400" dirty="0" smtClean="0">
                <a:solidFill>
                  <a:srgbClr val="FF0000"/>
                </a:solidFill>
              </a:rPr>
              <a:t>&gt;0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982342" y="5027580"/>
            <a:ext cx="5065226" cy="996049"/>
            <a:chOff x="1412019" y="4892114"/>
            <a:chExt cx="5065226" cy="996049"/>
          </a:xfrm>
        </p:grpSpPr>
        <p:sp>
          <p:nvSpPr>
            <p:cNvPr id="7" name="文字方塊 6"/>
            <p:cNvSpPr txBox="1"/>
            <p:nvPr/>
          </p:nvSpPr>
          <p:spPr>
            <a:xfrm>
              <a:off x="1412019" y="4898092"/>
              <a:ext cx="2330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Time domain: 1</a:t>
              </a:r>
              <a:endParaRPr lang="zh-TW" altLang="en-US" sz="2400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403328" y="4892114"/>
              <a:ext cx="2073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</a:t>
              </a:r>
              <a:r>
                <a:rPr lang="en-US" altLang="zh-TW" sz="2400" dirty="0" smtClean="0"/>
                <a:t>-domain: 1/s</a:t>
              </a:r>
              <a:endParaRPr lang="zh-TW" altLang="en-US" sz="2400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589449" y="5426498"/>
              <a:ext cx="155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ROC: </a:t>
              </a:r>
              <a:r>
                <a:rPr lang="el-GR" altLang="zh-TW" sz="2400" dirty="0" smtClean="0"/>
                <a:t>σ</a:t>
              </a:r>
              <a:r>
                <a:rPr lang="en-US" altLang="zh-TW" sz="2400" dirty="0" smtClean="0"/>
                <a:t> &gt; 0</a:t>
              </a:r>
              <a:endParaRPr lang="zh-TW" altLang="en-US" sz="2400" dirty="0"/>
            </a:p>
          </p:txBody>
        </p:sp>
        <p:sp>
          <p:nvSpPr>
            <p:cNvPr id="9" name="左-右雙向箭號 8"/>
            <p:cNvSpPr/>
            <p:nvPr/>
          </p:nvSpPr>
          <p:spPr>
            <a:xfrm>
              <a:off x="3742611" y="4940461"/>
              <a:ext cx="660717" cy="41929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6479846" y="4815644"/>
            <a:ext cx="1838265" cy="1633463"/>
            <a:chOff x="6624225" y="4661419"/>
            <a:chExt cx="1838265" cy="1633463"/>
          </a:xfrm>
        </p:grpSpPr>
        <p:sp>
          <p:nvSpPr>
            <p:cNvPr id="37" name="文字方塊 36"/>
            <p:cNvSpPr txBox="1"/>
            <p:nvPr/>
          </p:nvSpPr>
          <p:spPr>
            <a:xfrm>
              <a:off x="7428243" y="4661419"/>
              <a:ext cx="1034247" cy="1554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p:cxnSp>
          <p:nvCxnSpPr>
            <p:cNvPr id="22" name="直線單箭頭接點 21"/>
            <p:cNvCxnSpPr/>
            <p:nvPr/>
          </p:nvCxnSpPr>
          <p:spPr>
            <a:xfrm>
              <a:off x="6624225" y="5416731"/>
              <a:ext cx="16080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單箭頭接點 22"/>
            <p:cNvCxnSpPr/>
            <p:nvPr/>
          </p:nvCxnSpPr>
          <p:spPr>
            <a:xfrm flipV="1">
              <a:off x="7402843" y="4661419"/>
              <a:ext cx="0" cy="15546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4564787"/>
                </p:ext>
              </p:extLst>
            </p:nvPr>
          </p:nvGraphicFramePr>
          <p:xfrm>
            <a:off x="8143403" y="5140072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5" name="方程式" r:id="rId13" imgW="152280" imgH="139680" progId="Equation.3">
                    <p:embed/>
                  </p:oleObj>
                </mc:Choice>
                <mc:Fallback>
                  <p:oleObj name="方程式" r:id="rId1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3403" y="5140072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127698"/>
                </p:ext>
              </p:extLst>
            </p:nvPr>
          </p:nvGraphicFramePr>
          <p:xfrm>
            <a:off x="7504155" y="4661419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486" name="方程式" r:id="rId15" imgW="152280" imgH="139680" progId="Equation.3">
                    <p:embed/>
                  </p:oleObj>
                </mc:Choice>
                <mc:Fallback>
                  <p:oleObj name="方程式" r:id="rId1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155" y="4661419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群組 25"/>
            <p:cNvGrpSpPr/>
            <p:nvPr/>
          </p:nvGrpSpPr>
          <p:grpSpPr>
            <a:xfrm>
              <a:off x="7300955" y="5322405"/>
              <a:ext cx="203200" cy="203200"/>
              <a:chOff x="2053167" y="3437467"/>
              <a:chExt cx="203200" cy="203200"/>
            </a:xfrm>
          </p:grpSpPr>
          <p:cxnSp>
            <p:nvCxnSpPr>
              <p:cNvPr id="34" name="直線接點 33"/>
              <p:cNvCxnSpPr/>
              <p:nvPr/>
            </p:nvCxnSpPr>
            <p:spPr>
              <a:xfrm>
                <a:off x="2053167" y="3437467"/>
                <a:ext cx="203200" cy="203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接點 34"/>
              <p:cNvCxnSpPr/>
              <p:nvPr/>
            </p:nvCxnSpPr>
            <p:spPr>
              <a:xfrm flipH="1">
                <a:off x="2053167" y="3437467"/>
                <a:ext cx="203200" cy="20320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文字方塊 37"/>
            <p:cNvSpPr txBox="1"/>
            <p:nvPr/>
          </p:nvSpPr>
          <p:spPr>
            <a:xfrm>
              <a:off x="7586114" y="5833217"/>
              <a:ext cx="754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ROC</a:t>
              </a:r>
              <a:endParaRPr lang="zh-TW" altLang="en-US" sz="2400" dirty="0"/>
            </a:p>
          </p:txBody>
        </p:sp>
      </p:grpSp>
      <p:sp>
        <p:nvSpPr>
          <p:cNvPr id="40" name="文字方塊 39"/>
          <p:cNvSpPr txBox="1"/>
          <p:nvPr/>
        </p:nvSpPr>
        <p:spPr>
          <a:xfrm>
            <a:off x="1001111" y="5440347"/>
            <a:ext cx="2330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Time domain: u(t)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603062" y="5847136"/>
            <a:ext cx="3089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(Only consider t&gt;0)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Laplace Transform Pairs </a:t>
            </a:r>
            <a:r>
              <a:rPr lang="en-US" altLang="zh-TW" dirty="0" smtClean="0"/>
              <a:t>(2/4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85213"/>
              </p:ext>
            </p:extLst>
          </p:nvPr>
        </p:nvGraphicFramePr>
        <p:xfrm>
          <a:off x="1172030" y="2277524"/>
          <a:ext cx="5826246" cy="86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0" name="方程式" r:id="rId3" imgW="2234880" imgH="330120" progId="Equation.3">
                  <p:embed/>
                </p:oleObj>
              </mc:Choice>
              <mc:Fallback>
                <p:oleObj name="方程式" r:id="rId3" imgW="2234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030" y="2277524"/>
                        <a:ext cx="5826246" cy="862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60249"/>
              </p:ext>
            </p:extLst>
          </p:nvPr>
        </p:nvGraphicFramePr>
        <p:xfrm>
          <a:off x="1172030" y="1529341"/>
          <a:ext cx="1967593" cy="66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1" name="方程式" r:id="rId5" imgW="672840" imgH="228600" progId="Equation.3">
                  <p:embed/>
                </p:oleObj>
              </mc:Choice>
              <mc:Fallback>
                <p:oleObj name="方程式" r:id="rId5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2030" y="1529341"/>
                        <a:ext cx="1967593" cy="66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39808"/>
              </p:ext>
            </p:extLst>
          </p:nvPr>
        </p:nvGraphicFramePr>
        <p:xfrm>
          <a:off x="1179406" y="3207012"/>
          <a:ext cx="32416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2" name="方程式" r:id="rId7" imgW="1346040" imgH="419040" progId="Equation.3">
                  <p:embed/>
                </p:oleObj>
              </mc:Choice>
              <mc:Fallback>
                <p:oleObj name="方程式" r:id="rId7" imgW="13460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406" y="3207012"/>
                        <a:ext cx="32416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475194"/>
              </p:ext>
            </p:extLst>
          </p:nvPr>
        </p:nvGraphicFramePr>
        <p:xfrm>
          <a:off x="4502952" y="3189241"/>
          <a:ext cx="244633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3" name="方程式" r:id="rId9" imgW="1015920" imgH="419040" progId="Equation.3">
                  <p:embed/>
                </p:oleObj>
              </mc:Choice>
              <mc:Fallback>
                <p:oleObj name="方程式" r:id="rId9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952" y="3189241"/>
                        <a:ext cx="2446337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64715"/>
              </p:ext>
            </p:extLst>
          </p:nvPr>
        </p:nvGraphicFramePr>
        <p:xfrm>
          <a:off x="6998276" y="3186745"/>
          <a:ext cx="11318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4" name="方程式" r:id="rId11" imgW="469800" imgH="393480" progId="Equation.3">
                  <p:embed/>
                </p:oleObj>
              </mc:Choice>
              <mc:Fallback>
                <p:oleObj name="方程式" r:id="rId11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276" y="3186745"/>
                        <a:ext cx="11318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3451225" y="4171762"/>
            <a:ext cx="247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Re[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a+s</a:t>
            </a:r>
            <a:r>
              <a:rPr lang="en-US" altLang="zh-TW" sz="2400" dirty="0" smtClean="0">
                <a:solidFill>
                  <a:srgbClr val="FF0000"/>
                </a:solidFill>
              </a:rPr>
              <a:t>]=a+</a:t>
            </a:r>
            <a:r>
              <a:rPr lang="el-GR" altLang="zh-TW" sz="2400" dirty="0" smtClean="0">
                <a:solidFill>
                  <a:srgbClr val="FF0000"/>
                </a:solidFill>
              </a:rPr>
              <a:t>σ</a:t>
            </a:r>
            <a:r>
              <a:rPr lang="en-US" altLang="zh-TW" sz="2400" dirty="0" smtClean="0">
                <a:solidFill>
                  <a:srgbClr val="FF0000"/>
                </a:solidFill>
              </a:rPr>
              <a:t>&gt;0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282071" y="5230751"/>
            <a:ext cx="5927111" cy="923330"/>
            <a:chOff x="1034486" y="4898092"/>
            <a:chExt cx="5927111" cy="923330"/>
          </a:xfrm>
        </p:grpSpPr>
        <p:sp>
          <p:nvSpPr>
            <p:cNvPr id="14" name="文字方塊 13"/>
            <p:cNvSpPr txBox="1"/>
            <p:nvPr/>
          </p:nvSpPr>
          <p:spPr>
            <a:xfrm>
              <a:off x="1034486" y="4898092"/>
              <a:ext cx="27081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Time domain: e</a:t>
              </a:r>
              <a:r>
                <a:rPr lang="en-US" altLang="zh-TW" sz="2400" baseline="30000" dirty="0" smtClean="0"/>
                <a:t>-at</a:t>
              </a:r>
              <a:endParaRPr lang="zh-TW" altLang="en-US" sz="2400" baseline="30000" dirty="0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631005" y="4898092"/>
              <a:ext cx="2330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/>
                <a:t>s</a:t>
              </a:r>
              <a:r>
                <a:rPr lang="en-US" altLang="zh-TW" sz="2400" dirty="0" smtClean="0"/>
                <a:t>-domain: 1/(</a:t>
              </a:r>
              <a:r>
                <a:rPr lang="en-US" altLang="zh-TW" sz="2400" dirty="0" err="1" smtClean="0"/>
                <a:t>s+a</a:t>
              </a:r>
              <a:r>
                <a:rPr lang="en-US" altLang="zh-TW" sz="2400" dirty="0" smtClean="0"/>
                <a:t>)</a:t>
              </a:r>
              <a:endParaRPr lang="zh-TW" altLang="en-US" sz="2400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016312" y="5359757"/>
              <a:ext cx="15599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ROC: </a:t>
              </a:r>
              <a:r>
                <a:rPr lang="el-GR" altLang="zh-TW" sz="2400" dirty="0" smtClean="0"/>
                <a:t>σ</a:t>
              </a:r>
              <a:r>
                <a:rPr lang="en-US" altLang="zh-TW" sz="2400" dirty="0" smtClean="0"/>
                <a:t> &gt; -a</a:t>
              </a:r>
              <a:endParaRPr lang="zh-TW" altLang="en-US" sz="2400" dirty="0"/>
            </a:p>
          </p:txBody>
        </p:sp>
        <p:sp>
          <p:nvSpPr>
            <p:cNvPr id="17" name="左-右雙向箭號 16"/>
            <p:cNvSpPr/>
            <p:nvPr/>
          </p:nvSpPr>
          <p:spPr>
            <a:xfrm>
              <a:off x="3742611" y="4940461"/>
              <a:ext cx="786506" cy="419296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6917205" y="4758554"/>
            <a:ext cx="1658837" cy="1554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>
            <a:off x="6625483" y="5513866"/>
            <a:ext cx="16080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7404101" y="4758554"/>
            <a:ext cx="0" cy="1554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003257"/>
              </p:ext>
            </p:extLst>
          </p:nvPr>
        </p:nvGraphicFramePr>
        <p:xfrm>
          <a:off x="8144661" y="523720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5" name="方程式" r:id="rId13" imgW="152280" imgH="139680" progId="Equation.3">
                  <p:embed/>
                </p:oleObj>
              </mc:Choice>
              <mc:Fallback>
                <p:oleObj name="方程式" r:id="rId1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4661" y="523720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568785"/>
              </p:ext>
            </p:extLst>
          </p:nvPr>
        </p:nvGraphicFramePr>
        <p:xfrm>
          <a:off x="7505413" y="4758554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6" name="方程式" r:id="rId15" imgW="152280" imgH="139680" progId="Equation.3">
                  <p:embed/>
                </p:oleObj>
              </mc:Choice>
              <mc:Fallback>
                <p:oleObj name="方程式" r:id="rId1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413" y="4758554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6804911" y="5419540"/>
            <a:ext cx="203200" cy="203200"/>
            <a:chOff x="2053167" y="3437467"/>
            <a:chExt cx="203200" cy="203200"/>
          </a:xfrm>
        </p:grpSpPr>
        <p:cxnSp>
          <p:nvCxnSpPr>
            <p:cNvPr id="26" name="直線接點 25"/>
            <p:cNvCxnSpPr/>
            <p:nvPr/>
          </p:nvCxnSpPr>
          <p:spPr>
            <a:xfrm>
              <a:off x="20531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flipH="1">
              <a:off x="2053167" y="3437467"/>
              <a:ext cx="203200" cy="2032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字方塊 24"/>
          <p:cNvSpPr txBox="1"/>
          <p:nvPr/>
        </p:nvSpPr>
        <p:spPr>
          <a:xfrm>
            <a:off x="7587372" y="5930352"/>
            <a:ext cx="754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ROC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549340" y="5533250"/>
            <a:ext cx="51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-a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093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Laplace Transform Pairs </a:t>
            </a:r>
            <a:r>
              <a:rPr lang="en-US" altLang="zh-TW" dirty="0" smtClean="0"/>
              <a:t>(3/4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21545"/>
              </p:ext>
            </p:extLst>
          </p:nvPr>
        </p:nvGraphicFramePr>
        <p:xfrm>
          <a:off x="517322" y="3806388"/>
          <a:ext cx="32861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3" name="方程式" r:id="rId3" imgW="1320480" imgH="444240" progId="Equation.3">
                  <p:embed/>
                </p:oleObj>
              </mc:Choice>
              <mc:Fallback>
                <p:oleObj name="方程式" r:id="rId3" imgW="1320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2" y="3806388"/>
                        <a:ext cx="32861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48976"/>
              </p:ext>
            </p:extLst>
          </p:nvPr>
        </p:nvGraphicFramePr>
        <p:xfrm>
          <a:off x="3291681" y="1637734"/>
          <a:ext cx="25606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4" name="方程式" r:id="rId5" imgW="1307880" imgH="482400" progId="Equation.3">
                  <p:embed/>
                </p:oleObj>
              </mc:Choice>
              <mc:Fallback>
                <p:oleObj name="方程式" r:id="rId5" imgW="1307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681" y="1637734"/>
                        <a:ext cx="256063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049494"/>
              </p:ext>
            </p:extLst>
          </p:nvPr>
        </p:nvGraphicFramePr>
        <p:xfrm>
          <a:off x="521291" y="1844109"/>
          <a:ext cx="21542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5" name="方程式" r:id="rId7" imgW="876240" imgH="215640" progId="Equation.3">
                  <p:embed/>
                </p:oleObj>
              </mc:Choice>
              <mc:Fallback>
                <p:oleObj name="方程式" r:id="rId7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291" y="1844109"/>
                        <a:ext cx="21542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870420"/>
              </p:ext>
            </p:extLst>
          </p:nvPr>
        </p:nvGraphicFramePr>
        <p:xfrm>
          <a:off x="517322" y="2758772"/>
          <a:ext cx="3894424" cy="830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6" name="方程式" r:id="rId9" imgW="1549080" imgH="330120" progId="Equation.3">
                  <p:embed/>
                </p:oleObj>
              </mc:Choice>
              <mc:Fallback>
                <p:oleObj name="方程式" r:id="rId9" imgW="15490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22" y="2758772"/>
                        <a:ext cx="3894424" cy="8309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767948"/>
              </p:ext>
            </p:extLst>
          </p:nvPr>
        </p:nvGraphicFramePr>
        <p:xfrm>
          <a:off x="3751781" y="3874827"/>
          <a:ext cx="4985457" cy="99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7" name="方程式" r:id="rId11" imgW="2095200" imgH="419040" progId="Equation.3">
                  <p:embed/>
                </p:oleObj>
              </mc:Choice>
              <mc:Fallback>
                <p:oleObj name="方程式" r:id="rId11" imgW="2095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781" y="3874827"/>
                        <a:ext cx="4985457" cy="997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01001"/>
              </p:ext>
            </p:extLst>
          </p:nvPr>
        </p:nvGraphicFramePr>
        <p:xfrm>
          <a:off x="4069949" y="5497114"/>
          <a:ext cx="2638192" cy="10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8" name="方程式" r:id="rId13" imgW="1079280" imgH="419040" progId="Equation.3">
                  <p:embed/>
                </p:oleObj>
              </mc:Choice>
              <mc:Fallback>
                <p:oleObj name="方程式" r:id="rId13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949" y="5497114"/>
                        <a:ext cx="2638192" cy="102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353667"/>
              </p:ext>
            </p:extLst>
          </p:nvPr>
        </p:nvGraphicFramePr>
        <p:xfrm>
          <a:off x="802486" y="5524160"/>
          <a:ext cx="3160048" cy="99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29" name="方程式" r:id="rId15" imgW="1447560" imgH="457200" progId="Equation.3">
                  <p:embed/>
                </p:oleObj>
              </mc:Choice>
              <mc:Fallback>
                <p:oleObj name="方程式" r:id="rId15" imgW="1447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486" y="5524160"/>
                        <a:ext cx="3160048" cy="997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93039"/>
              </p:ext>
            </p:extLst>
          </p:nvPr>
        </p:nvGraphicFramePr>
        <p:xfrm>
          <a:off x="6815556" y="5427492"/>
          <a:ext cx="1661693" cy="109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0" name="方程式" r:id="rId17" imgW="634680" imgH="419040" progId="Equation.3">
                  <p:embed/>
                </p:oleObj>
              </mc:Choice>
              <mc:Fallback>
                <p:oleObj name="方程式" r:id="rId1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556" y="5427492"/>
                        <a:ext cx="1661693" cy="1096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79030"/>
              </p:ext>
            </p:extLst>
          </p:nvPr>
        </p:nvGraphicFramePr>
        <p:xfrm>
          <a:off x="6389973" y="1291149"/>
          <a:ext cx="22129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231" name="方程式" r:id="rId19" imgW="1130040" imgH="863280" progId="Equation.3">
                  <p:embed/>
                </p:oleObj>
              </mc:Choice>
              <mc:Fallback>
                <p:oleObj name="方程式" r:id="rId19" imgW="1130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973" y="1291149"/>
                        <a:ext cx="22129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517322" y="4986097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Re[s]=</a:t>
            </a:r>
            <a:r>
              <a:rPr lang="el-GR" altLang="zh-TW" sz="2400" dirty="0" smtClean="0">
                <a:solidFill>
                  <a:srgbClr val="FF0000"/>
                </a:solidFill>
              </a:rPr>
              <a:t>σ</a:t>
            </a:r>
            <a:r>
              <a:rPr lang="en-US" altLang="zh-TW" sz="2400" dirty="0" smtClean="0">
                <a:solidFill>
                  <a:srgbClr val="FF0000"/>
                </a:solidFill>
              </a:rPr>
              <a:t>&gt;0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6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Laplace Transform Pairs </a:t>
            </a:r>
            <a:r>
              <a:rPr lang="en-US" altLang="zh-TW" dirty="0" smtClean="0"/>
              <a:t>(4/4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19045"/>
              </p:ext>
            </p:extLst>
          </p:nvPr>
        </p:nvGraphicFramePr>
        <p:xfrm>
          <a:off x="543235" y="3610766"/>
          <a:ext cx="328612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2" name="方程式" r:id="rId3" imgW="1320480" imgH="419040" progId="Equation.3">
                  <p:embed/>
                </p:oleObj>
              </mc:Choice>
              <mc:Fallback>
                <p:oleObj name="方程式" r:id="rId3" imgW="1320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5" y="3610766"/>
                        <a:ext cx="328612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80335"/>
              </p:ext>
            </p:extLst>
          </p:nvPr>
        </p:nvGraphicFramePr>
        <p:xfrm>
          <a:off x="543235" y="1844109"/>
          <a:ext cx="22177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3" name="方程式" r:id="rId5" imgW="901440" imgH="215640" progId="Equation.3">
                  <p:embed/>
                </p:oleObj>
              </mc:Choice>
              <mc:Fallback>
                <p:oleObj name="方程式" r:id="rId5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35" y="1844109"/>
                        <a:ext cx="22177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643638"/>
              </p:ext>
            </p:extLst>
          </p:nvPr>
        </p:nvGraphicFramePr>
        <p:xfrm>
          <a:off x="583860" y="2735716"/>
          <a:ext cx="39258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4" name="方程式" r:id="rId7" imgW="1562040" imgH="330120" progId="Equation.3">
                  <p:embed/>
                </p:oleObj>
              </mc:Choice>
              <mc:Fallback>
                <p:oleObj name="方程式" r:id="rId7" imgW="15620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60" y="2735716"/>
                        <a:ext cx="39258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89015"/>
              </p:ext>
            </p:extLst>
          </p:nvPr>
        </p:nvGraphicFramePr>
        <p:xfrm>
          <a:off x="3829360" y="3650457"/>
          <a:ext cx="48037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5" name="方程式" r:id="rId9" imgW="2019240" imgH="393480" progId="Equation.3">
                  <p:embed/>
                </p:oleObj>
              </mc:Choice>
              <mc:Fallback>
                <p:oleObj name="方程式" r:id="rId9" imgW="2019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360" y="3650457"/>
                        <a:ext cx="48037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12717"/>
              </p:ext>
            </p:extLst>
          </p:nvPr>
        </p:nvGraphicFramePr>
        <p:xfrm>
          <a:off x="3751781" y="5257290"/>
          <a:ext cx="2638192" cy="102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6" name="方程式" r:id="rId11" imgW="1079280" imgH="419040" progId="Equation.3">
                  <p:embed/>
                </p:oleObj>
              </mc:Choice>
              <mc:Fallback>
                <p:oleObj name="方程式" r:id="rId11" imgW="1079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1781" y="5257290"/>
                        <a:ext cx="2638192" cy="102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62328"/>
              </p:ext>
            </p:extLst>
          </p:nvPr>
        </p:nvGraphicFramePr>
        <p:xfrm>
          <a:off x="715346" y="5237447"/>
          <a:ext cx="299243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7" name="方程式" r:id="rId13" imgW="1371600" imgH="457200" progId="Equation.3">
                  <p:embed/>
                </p:oleObj>
              </mc:Choice>
              <mc:Fallback>
                <p:oleObj name="方程式" r:id="rId13" imgW="1371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346" y="5237447"/>
                        <a:ext cx="299243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36548"/>
              </p:ext>
            </p:extLst>
          </p:nvPr>
        </p:nvGraphicFramePr>
        <p:xfrm>
          <a:off x="6497388" y="5187668"/>
          <a:ext cx="1661693" cy="1096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8" name="方程式" r:id="rId15" imgW="634680" imgH="419040" progId="Equation.3">
                  <p:embed/>
                </p:oleObj>
              </mc:Choice>
              <mc:Fallback>
                <p:oleObj name="方程式" r:id="rId15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388" y="5187668"/>
                        <a:ext cx="1661693" cy="1096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371361" y="4693778"/>
            <a:ext cx="168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If Re[s]=</a:t>
            </a:r>
            <a:r>
              <a:rPr lang="el-GR" altLang="zh-TW" sz="2400" dirty="0" smtClean="0">
                <a:solidFill>
                  <a:srgbClr val="FF0000"/>
                </a:solidFill>
              </a:rPr>
              <a:t>σ</a:t>
            </a:r>
            <a:r>
              <a:rPr lang="en-US" altLang="zh-TW" sz="2400" dirty="0" smtClean="0">
                <a:solidFill>
                  <a:srgbClr val="FF0000"/>
                </a:solidFill>
              </a:rPr>
              <a:t>&gt;0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677654"/>
              </p:ext>
            </p:extLst>
          </p:nvPr>
        </p:nvGraphicFramePr>
        <p:xfrm>
          <a:off x="3291681" y="1637734"/>
          <a:ext cx="2560637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9" name="方程式" r:id="rId17" imgW="1307880" imgH="482400" progId="Equation.3">
                  <p:embed/>
                </p:oleObj>
              </mc:Choice>
              <mc:Fallback>
                <p:oleObj name="方程式" r:id="rId17" imgW="1307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681" y="1637734"/>
                        <a:ext cx="2560637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12779"/>
              </p:ext>
            </p:extLst>
          </p:nvPr>
        </p:nvGraphicFramePr>
        <p:xfrm>
          <a:off x="6389973" y="1291149"/>
          <a:ext cx="2212975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0" name="方程式" r:id="rId19" imgW="1130040" imgH="863280" progId="Equation.3">
                  <p:embed/>
                </p:oleObj>
              </mc:Choice>
              <mc:Fallback>
                <p:oleObj name="方程式" r:id="rId19" imgW="113004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973" y="1291149"/>
                        <a:ext cx="2212975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61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 of Transform Pairs</a:t>
            </a:r>
            <a:endParaRPr lang="zh-TW" altLang="en-US" dirty="0"/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542925" y="5807075"/>
            <a:ext cx="8210550" cy="784225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en-US" altLang="zh-TW" sz="2400" dirty="0" smtClean="0"/>
              <a:t>More complete Transform Pairs: </a:t>
            </a:r>
            <a:r>
              <a:rPr lang="en-US" altLang="zh-TW" sz="2400" dirty="0"/>
              <a:t>http://</a:t>
            </a:r>
            <a:r>
              <a:rPr lang="en-US" altLang="zh-TW" sz="2400" dirty="0" smtClean="0"/>
              <a:t>www.vibrationdata.com/math/Laplace_Transforms.pdf</a:t>
            </a:r>
            <a:endParaRPr lang="en-US" altLang="zh-TW" sz="24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746847" y="4672108"/>
            <a:ext cx="581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4 transform pairs are sufficient to imply all transform pairs in Table 13.2. </a:t>
            </a:r>
            <a:endParaRPr lang="zh-TW" altLang="en-US" sz="2400" dirty="0"/>
          </a:p>
        </p:txBody>
      </p:sp>
      <p:sp>
        <p:nvSpPr>
          <p:cNvPr id="10" name="左-右雙向箭號 9"/>
          <p:cNvSpPr/>
          <p:nvPr/>
        </p:nvSpPr>
        <p:spPr>
          <a:xfrm>
            <a:off x="2187994" y="3742264"/>
            <a:ext cx="651007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540355"/>
              </p:ext>
            </p:extLst>
          </p:nvPr>
        </p:nvGraphicFramePr>
        <p:xfrm>
          <a:off x="2896798" y="3487247"/>
          <a:ext cx="8572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8" name="方程式" r:id="rId3" imgW="355320" imgH="393480" progId="Equation.3">
                  <p:embed/>
                </p:oleObj>
              </mc:Choice>
              <mc:Fallback>
                <p:oleObj name="方程式" r:id="rId3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798" y="3487247"/>
                        <a:ext cx="8572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638"/>
              </p:ext>
            </p:extLst>
          </p:nvPr>
        </p:nvGraphicFramePr>
        <p:xfrm>
          <a:off x="1519010" y="3690290"/>
          <a:ext cx="61118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19" name="方程式" r:id="rId5" imgW="253800" imgH="203040" progId="Equation.3">
                  <p:embed/>
                </p:oleObj>
              </mc:Choice>
              <mc:Fallback>
                <p:oleObj name="方程式" r:id="rId5" imgW="253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010" y="3690290"/>
                        <a:ext cx="611187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左-右雙向箭號 13"/>
          <p:cNvSpPr/>
          <p:nvPr/>
        </p:nvSpPr>
        <p:spPr>
          <a:xfrm>
            <a:off x="2187994" y="2648149"/>
            <a:ext cx="651007" cy="4552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433815"/>
              </p:ext>
            </p:extLst>
          </p:nvPr>
        </p:nvGraphicFramePr>
        <p:xfrm>
          <a:off x="2932538" y="2402448"/>
          <a:ext cx="338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0" name="方程式" r:id="rId7" imgW="139680" imgH="393480" progId="Equation.3">
                  <p:embed/>
                </p:oleObj>
              </mc:Choice>
              <mc:Fallback>
                <p:oleObj name="方程式" r:id="rId7" imgW="139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538" y="2402448"/>
                        <a:ext cx="3381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912738"/>
              </p:ext>
            </p:extLst>
          </p:nvPr>
        </p:nvGraphicFramePr>
        <p:xfrm>
          <a:off x="1880145" y="2618346"/>
          <a:ext cx="2143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1" name="方程式" r:id="rId9" imgW="88560" imgH="164880" progId="Equation.3">
                  <p:embed/>
                </p:oleObj>
              </mc:Choice>
              <mc:Fallback>
                <p:oleObj name="方程式" r:id="rId9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145" y="2618346"/>
                        <a:ext cx="2143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-右雙向箭號 16"/>
          <p:cNvSpPr/>
          <p:nvPr/>
        </p:nvSpPr>
        <p:spPr>
          <a:xfrm>
            <a:off x="5756987" y="3742264"/>
            <a:ext cx="651007" cy="48418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左-右雙向箭號 19"/>
          <p:cNvSpPr/>
          <p:nvPr/>
        </p:nvSpPr>
        <p:spPr>
          <a:xfrm>
            <a:off x="5756987" y="2648149"/>
            <a:ext cx="651007" cy="4552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3458"/>
              </p:ext>
            </p:extLst>
          </p:nvPr>
        </p:nvGraphicFramePr>
        <p:xfrm>
          <a:off x="6485662" y="2407902"/>
          <a:ext cx="12573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2" name="方程式" r:id="rId11" imgW="520560" imgH="419040" progId="Equation.3">
                  <p:embed/>
                </p:oleObj>
              </mc:Choice>
              <mc:Fallback>
                <p:oleObj name="方程式" r:id="rId11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662" y="2407902"/>
                        <a:ext cx="1257300" cy="101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16139"/>
              </p:ext>
            </p:extLst>
          </p:nvPr>
        </p:nvGraphicFramePr>
        <p:xfrm>
          <a:off x="4580769" y="2648149"/>
          <a:ext cx="10985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3" name="方程式" r:id="rId13" imgW="457200" imgH="215640" progId="Equation.3">
                  <p:embed/>
                </p:oleObj>
              </mc:Choice>
              <mc:Fallback>
                <p:oleObj name="方程式" r:id="rId13" imgW="457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769" y="2648149"/>
                        <a:ext cx="10985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26746"/>
              </p:ext>
            </p:extLst>
          </p:nvPr>
        </p:nvGraphicFramePr>
        <p:xfrm>
          <a:off x="6484938" y="3531861"/>
          <a:ext cx="125730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4" name="方程式" r:id="rId15" imgW="520560" imgH="419040" progId="Equation.3">
                  <p:embed/>
                </p:oleObj>
              </mc:Choice>
              <mc:Fallback>
                <p:oleObj name="方程式" r:id="rId15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3531861"/>
                        <a:ext cx="1257300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130530"/>
              </p:ext>
            </p:extLst>
          </p:nvPr>
        </p:nvGraphicFramePr>
        <p:xfrm>
          <a:off x="4565953" y="3744076"/>
          <a:ext cx="116046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25" name="方程式" r:id="rId17" imgW="482400" imgH="215640" progId="Equation.3">
                  <p:embed/>
                </p:oleObj>
              </mc:Choice>
              <mc:Fallback>
                <p:oleObj name="方程式" r:id="rId17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953" y="3744076"/>
                        <a:ext cx="116046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左-右雙向箭號 17"/>
          <p:cNvSpPr/>
          <p:nvPr/>
        </p:nvSpPr>
        <p:spPr>
          <a:xfrm>
            <a:off x="4143942" y="1696697"/>
            <a:ext cx="651007" cy="45525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794949" y="1667075"/>
            <a:ext cx="19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s</a:t>
            </a:r>
            <a:r>
              <a:rPr lang="en-US" altLang="zh-TW" sz="2400" dirty="0" smtClean="0">
                <a:solidFill>
                  <a:srgbClr val="0000FF"/>
                </a:solidFill>
              </a:rPr>
              <a:t>-domain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241206" y="1659070"/>
            <a:ext cx="195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Time domain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Note:</a:t>
            </a:r>
            <a:r>
              <a:rPr lang="zh-TW" altLang="en-US" dirty="0" smtClean="0"/>
              <a:t> </a:t>
            </a:r>
            <a:r>
              <a:rPr lang="en-US" altLang="zh-TW" dirty="0" smtClean="0"/>
              <a:t>Impulse </a:t>
            </a:r>
            <a:r>
              <a:rPr lang="en-US" altLang="zh-TW" dirty="0"/>
              <a:t>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L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[1]? </a:t>
            </a:r>
            <a:r>
              <a:rPr lang="en-US" altLang="zh-TW" dirty="0">
                <a:solidFill>
                  <a:srgbClr val="0000FF"/>
                </a:solidFill>
              </a:rPr>
              <a:t>L</a:t>
            </a:r>
            <a:r>
              <a:rPr lang="en-US" altLang="zh-TW" baseline="30000" dirty="0">
                <a:solidFill>
                  <a:srgbClr val="0000FF"/>
                </a:solidFill>
              </a:rPr>
              <a:t>-1</a:t>
            </a:r>
            <a:r>
              <a:rPr lang="en-US" altLang="zh-TW" dirty="0">
                <a:solidFill>
                  <a:srgbClr val="0000FF"/>
                </a:solidFill>
              </a:rPr>
              <a:t>[1</a:t>
            </a:r>
            <a:r>
              <a:rPr lang="en-US" altLang="zh-TW" dirty="0" smtClean="0">
                <a:solidFill>
                  <a:srgbClr val="0000FF"/>
                </a:solidFill>
              </a:rPr>
              <a:t>]=</a:t>
            </a:r>
            <a:r>
              <a:rPr lang="el-GR" altLang="zh-TW" dirty="0" smtClean="0">
                <a:solidFill>
                  <a:srgbClr val="0000FF"/>
                </a:solidFill>
              </a:rPr>
              <a:t>δ</a:t>
            </a:r>
            <a:r>
              <a:rPr lang="en-US" altLang="zh-TW" dirty="0" smtClean="0">
                <a:solidFill>
                  <a:srgbClr val="0000FF"/>
                </a:solidFill>
              </a:rPr>
              <a:t>(t) </a:t>
            </a:r>
            <a:r>
              <a:rPr lang="en-US" altLang="zh-TW" dirty="0" smtClean="0"/>
              <a:t>(impulse function, Dirac delta function)</a:t>
            </a:r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75501"/>
              </p:ext>
            </p:extLst>
          </p:nvPr>
        </p:nvGraphicFramePr>
        <p:xfrm>
          <a:off x="1057415" y="2785554"/>
          <a:ext cx="2767013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6" name="方程式" r:id="rId4" imgW="1143000" imgH="457200" progId="Equation.3">
                  <p:embed/>
                </p:oleObj>
              </mc:Choice>
              <mc:Fallback>
                <p:oleObj name="方程式" r:id="rId4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415" y="2785554"/>
                        <a:ext cx="2767013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79990"/>
              </p:ext>
            </p:extLst>
          </p:nvPr>
        </p:nvGraphicFramePr>
        <p:xfrm>
          <a:off x="4367524" y="2878822"/>
          <a:ext cx="34718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7" name="方程式" r:id="rId6" imgW="1434960" imgH="482400" progId="Equation.3">
                  <p:embed/>
                </p:oleObj>
              </mc:Choice>
              <mc:Fallback>
                <p:oleObj name="方程式" r:id="rId6" imgW="1434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524" y="2878822"/>
                        <a:ext cx="3471863" cy="1163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106753"/>
              </p:ext>
            </p:extLst>
          </p:nvPr>
        </p:nvGraphicFramePr>
        <p:xfrm>
          <a:off x="1087750" y="4405259"/>
          <a:ext cx="17526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8" name="方程式" r:id="rId8" imgW="723600" imgH="469800" progId="Equation.3">
                  <p:embed/>
                </p:oleObj>
              </mc:Choice>
              <mc:Fallback>
                <p:oleObj name="方程式" r:id="rId8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750" y="4405259"/>
                        <a:ext cx="17526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2266182" y="3380017"/>
            <a:ext cx="406400" cy="430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>
            <a:off x="2469382" y="3840223"/>
            <a:ext cx="0" cy="3679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2469382" y="4208182"/>
            <a:ext cx="47897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16686"/>
              </p:ext>
            </p:extLst>
          </p:nvPr>
        </p:nvGraphicFramePr>
        <p:xfrm>
          <a:off x="3012479" y="3979355"/>
          <a:ext cx="7683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19" name="方程式" r:id="rId10" imgW="317160" imgH="177480" progId="Equation.3">
                  <p:embed/>
                </p:oleObj>
              </mc:Choice>
              <mc:Fallback>
                <p:oleObj name="方程式" r:id="rId10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2479" y="3979355"/>
                        <a:ext cx="76835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182880"/>
              </p:ext>
            </p:extLst>
          </p:nvPr>
        </p:nvGraphicFramePr>
        <p:xfrm>
          <a:off x="1146259" y="5639428"/>
          <a:ext cx="181451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0" name="方程式" r:id="rId12" imgW="749160" imgH="393480" progId="Equation.3">
                  <p:embed/>
                </p:oleObj>
              </mc:Choice>
              <mc:Fallback>
                <p:oleObj name="方程式" r:id="rId12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259" y="5639428"/>
                        <a:ext cx="181451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線單箭頭接點 18"/>
          <p:cNvCxnSpPr/>
          <p:nvPr/>
        </p:nvCxnSpPr>
        <p:spPr>
          <a:xfrm>
            <a:off x="4013114" y="5947228"/>
            <a:ext cx="1930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949372" y="4878615"/>
            <a:ext cx="0" cy="1068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908381"/>
              </p:ext>
            </p:extLst>
          </p:nvPr>
        </p:nvGraphicFramePr>
        <p:xfrm>
          <a:off x="4825119" y="5991679"/>
          <a:ext cx="3063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1" name="方程式" r:id="rId14" imgW="126720" imgH="177480" progId="Equation.3">
                  <p:embed/>
                </p:oleObj>
              </mc:Choice>
              <mc:Fallback>
                <p:oleObj name="方程式" r:id="rId14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5119" y="5991679"/>
                        <a:ext cx="3063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611028"/>
              </p:ext>
            </p:extLst>
          </p:nvPr>
        </p:nvGraphicFramePr>
        <p:xfrm>
          <a:off x="5095947" y="4795612"/>
          <a:ext cx="2143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2" name="方程式" r:id="rId16" imgW="88560" imgH="164880" progId="Equation.3">
                  <p:embed/>
                </p:oleObj>
              </mc:Choice>
              <mc:Fallback>
                <p:oleObj name="方程式" r:id="rId1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947" y="4795612"/>
                        <a:ext cx="2143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單箭頭接點 25"/>
          <p:cNvCxnSpPr/>
          <p:nvPr/>
        </p:nvCxnSpPr>
        <p:spPr>
          <a:xfrm>
            <a:off x="6464717" y="5947228"/>
            <a:ext cx="19303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7400975" y="4878615"/>
            <a:ext cx="0" cy="10686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693981"/>
              </p:ext>
            </p:extLst>
          </p:nvPr>
        </p:nvGraphicFramePr>
        <p:xfrm>
          <a:off x="7261225" y="5930900"/>
          <a:ext cx="3381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3" name="方程式" r:id="rId18" imgW="139680" imgH="228600" progId="Equation.3">
                  <p:embed/>
                </p:oleObj>
              </mc:Choice>
              <mc:Fallback>
                <p:oleObj name="方程式" r:id="rId18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225" y="5930900"/>
                        <a:ext cx="33813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85167"/>
              </p:ext>
            </p:extLst>
          </p:nvPr>
        </p:nvGraphicFramePr>
        <p:xfrm>
          <a:off x="7547550" y="4795612"/>
          <a:ext cx="2143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224" name="方程式" r:id="rId20" imgW="88560" imgH="164880" progId="Equation.3">
                  <p:embed/>
                </p:oleObj>
              </mc:Choice>
              <mc:Fallback>
                <p:oleObj name="方程式" r:id="rId20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7550" y="4795612"/>
                        <a:ext cx="214312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791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087" y="1593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br>
              <a:rPr lang="en-US" altLang="zh-TW" dirty="0" smtClean="0"/>
            </a:br>
            <a:r>
              <a:rPr lang="en-US" altLang="zh-TW" sz="5300" dirty="0" smtClean="0">
                <a:solidFill>
                  <a:srgbClr val="0000FF"/>
                </a:solidFill>
              </a:rPr>
              <a:t>Motivation and Introduction</a:t>
            </a:r>
            <a:endParaRPr lang="zh-TW" altLang="en-US" sz="5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087" y="1593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br>
              <a:rPr lang="en-US" altLang="zh-TW" dirty="0" smtClean="0"/>
            </a:br>
            <a:r>
              <a:rPr lang="en-US" altLang="zh-TW" sz="5300" dirty="0" smtClean="0">
                <a:solidFill>
                  <a:srgbClr val="0000FF"/>
                </a:solidFill>
              </a:rPr>
              <a:t>Properties</a:t>
            </a:r>
            <a:endParaRPr lang="zh-TW" altLang="en-US" sz="5300" dirty="0">
              <a:solidFill>
                <a:srgbClr val="0000FF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65551" y="5992585"/>
            <a:ext cx="5241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The six properties in Table 13.1 (P585)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195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Property 1: Linear Combination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Let L[f(t)]=F(s) </a:t>
            </a:r>
            <a:r>
              <a:rPr lang="en-US" altLang="zh-TW" dirty="0"/>
              <a:t>and </a:t>
            </a:r>
            <a:r>
              <a:rPr lang="en-US" altLang="zh-TW" dirty="0" smtClean="0"/>
              <a:t>L[g(t)]=G(s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528285"/>
              </p:ext>
            </p:extLst>
          </p:nvPr>
        </p:nvGraphicFramePr>
        <p:xfrm>
          <a:off x="1774598" y="3575092"/>
          <a:ext cx="7707313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9" name="方程式" r:id="rId3" imgW="3301920" imgH="330120" progId="Equation.3">
                  <p:embed/>
                </p:oleObj>
              </mc:Choice>
              <mc:Fallback>
                <p:oleObj name="方程式" r:id="rId3" imgW="3301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598" y="3575092"/>
                        <a:ext cx="7707313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33015"/>
              </p:ext>
            </p:extLst>
          </p:nvPr>
        </p:nvGraphicFramePr>
        <p:xfrm>
          <a:off x="3734935" y="4345029"/>
          <a:ext cx="4341812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0" name="方程式" r:id="rId5" imgW="1777680" imgH="330120" progId="Equation.3">
                  <p:embed/>
                </p:oleObj>
              </mc:Choice>
              <mc:Fallback>
                <p:oleObj name="方程式" r:id="rId5" imgW="17776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935" y="4345029"/>
                        <a:ext cx="4341812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836400"/>
              </p:ext>
            </p:extLst>
          </p:nvPr>
        </p:nvGraphicFramePr>
        <p:xfrm>
          <a:off x="3724161" y="5331327"/>
          <a:ext cx="2220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1" name="方程式" r:id="rId7" imgW="876240" imgH="203040" progId="Equation.3">
                  <p:embed/>
                </p:oleObj>
              </mc:Choice>
              <mc:Fallback>
                <p:oleObj name="方程式" r:id="rId7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4161" y="5331327"/>
                        <a:ext cx="22209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63103"/>
              </p:ext>
            </p:extLst>
          </p:nvPr>
        </p:nvGraphicFramePr>
        <p:xfrm>
          <a:off x="1796143" y="2732132"/>
          <a:ext cx="60769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2" name="方程式" r:id="rId9" imgW="2603160" imgH="330120" progId="Equation.3">
                  <p:embed/>
                </p:oleObj>
              </mc:Choice>
              <mc:Fallback>
                <p:oleObj name="方程式" r:id="rId9" imgW="2603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143" y="2732132"/>
                        <a:ext cx="60769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89001"/>
              </p:ext>
            </p:extLst>
          </p:nvPr>
        </p:nvGraphicFramePr>
        <p:xfrm>
          <a:off x="5458279" y="2859132"/>
          <a:ext cx="14176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3" name="方程式" r:id="rId11" imgW="558720" imgH="203040" progId="Equation.3">
                  <p:embed/>
                </p:oleObj>
              </mc:Choice>
              <mc:Fallback>
                <p:oleObj name="方程式" r:id="rId11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79" y="2859132"/>
                        <a:ext cx="141763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9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2: Multiplication by e</a:t>
            </a:r>
            <a:r>
              <a:rPr lang="en-US" altLang="zh-TW" baseline="30000" dirty="0" smtClean="0"/>
              <a:t>-at</a:t>
            </a:r>
            <a:endParaRPr lang="zh-TW" altLang="en-US" baseline="30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74027"/>
              </p:ext>
            </p:extLst>
          </p:nvPr>
        </p:nvGraphicFramePr>
        <p:xfrm>
          <a:off x="1524000" y="2298700"/>
          <a:ext cx="50768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8" name="方程式" r:id="rId4" imgW="1866600" imgH="330120" progId="Equation.3">
                  <p:embed/>
                </p:oleObj>
              </mc:Choice>
              <mc:Fallback>
                <p:oleObj name="方程式" r:id="rId4" imgW="1866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8700"/>
                        <a:ext cx="50768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78936"/>
              </p:ext>
            </p:extLst>
          </p:nvPr>
        </p:nvGraphicFramePr>
        <p:xfrm>
          <a:off x="3290284" y="3303474"/>
          <a:ext cx="299599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29" name="方程式" r:id="rId6" imgW="1168200" imgH="330120" progId="Equation.3">
                  <p:embed/>
                </p:oleObj>
              </mc:Choice>
              <mc:Fallback>
                <p:oleObj name="方程式" r:id="rId6" imgW="11682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284" y="3303474"/>
                        <a:ext cx="299599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121749"/>
              </p:ext>
            </p:extLst>
          </p:nvPr>
        </p:nvGraphicFramePr>
        <p:xfrm>
          <a:off x="6339106" y="3452233"/>
          <a:ext cx="1861725" cy="562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30" name="方程式" r:id="rId8" imgW="672840" imgH="203040" progId="Equation.3">
                  <p:embed/>
                </p:oleObj>
              </mc:Choice>
              <mc:Fallback>
                <p:oleObj name="方程式" r:id="rId8" imgW="672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9106" y="3452233"/>
                        <a:ext cx="1861725" cy="562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群組 43"/>
          <p:cNvGrpSpPr/>
          <p:nvPr/>
        </p:nvGrpSpPr>
        <p:grpSpPr>
          <a:xfrm>
            <a:off x="1597831" y="4026183"/>
            <a:ext cx="6356693" cy="2647793"/>
            <a:chOff x="1597831" y="4102383"/>
            <a:chExt cx="6356693" cy="2647793"/>
          </a:xfrm>
        </p:grpSpPr>
        <p:grpSp>
          <p:nvGrpSpPr>
            <p:cNvPr id="41" name="群組 40"/>
            <p:cNvGrpSpPr/>
            <p:nvPr/>
          </p:nvGrpSpPr>
          <p:grpSpPr>
            <a:xfrm>
              <a:off x="5719486" y="4102383"/>
              <a:ext cx="2235038" cy="949325"/>
              <a:chOff x="4710728" y="4833673"/>
              <a:chExt cx="2235038" cy="949325"/>
            </a:xfrm>
          </p:grpSpPr>
          <p:sp>
            <p:nvSpPr>
              <p:cNvPr id="15" name="左-右雙向箭號 14"/>
              <p:cNvSpPr/>
              <p:nvPr/>
            </p:nvSpPr>
            <p:spPr>
              <a:xfrm>
                <a:off x="5379712" y="5088690"/>
                <a:ext cx="651007" cy="484188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6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1308726"/>
                  </p:ext>
                </p:extLst>
              </p:nvPr>
            </p:nvGraphicFramePr>
            <p:xfrm>
              <a:off x="6088516" y="4833673"/>
              <a:ext cx="857250" cy="9493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1" name="方程式" r:id="rId10" imgW="355320" imgH="393480" progId="Equation.3">
                      <p:embed/>
                    </p:oleObj>
                  </mc:Choice>
                  <mc:Fallback>
                    <p:oleObj name="方程式" r:id="rId10" imgW="355320" imgH="393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088516" y="4833673"/>
                            <a:ext cx="857250" cy="9493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06884316"/>
                  </p:ext>
                </p:extLst>
              </p:nvPr>
            </p:nvGraphicFramePr>
            <p:xfrm>
              <a:off x="4710728" y="5036716"/>
              <a:ext cx="611187" cy="490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2" name="方程式" r:id="rId12" imgW="253800" imgH="203040" progId="Equation.3">
                      <p:embed/>
                    </p:oleObj>
                  </mc:Choice>
                  <mc:Fallback>
                    <p:oleObj name="方程式" r:id="rId12" imgW="25380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10728" y="5036716"/>
                            <a:ext cx="611187" cy="490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左-右雙向箭號 17"/>
            <p:cNvSpPr/>
            <p:nvPr/>
          </p:nvSpPr>
          <p:spPr>
            <a:xfrm>
              <a:off x="2041451" y="4376606"/>
              <a:ext cx="651007" cy="45525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9839013"/>
                </p:ext>
              </p:extLst>
            </p:nvPr>
          </p:nvGraphicFramePr>
          <p:xfrm>
            <a:off x="2785995" y="4130905"/>
            <a:ext cx="338137" cy="949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433" name="方程式" r:id="rId14" imgW="139680" imgH="393480" progId="Equation.3">
                    <p:embed/>
                  </p:oleObj>
                </mc:Choice>
                <mc:Fallback>
                  <p:oleObj name="方程式" r:id="rId14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5995" y="4130905"/>
                          <a:ext cx="338137" cy="949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056720"/>
                </p:ext>
              </p:extLst>
            </p:nvPr>
          </p:nvGraphicFramePr>
          <p:xfrm>
            <a:off x="1733602" y="4346803"/>
            <a:ext cx="214312" cy="398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434" name="方程式" r:id="rId16" imgW="88560" imgH="164880" progId="Equation.3">
                    <p:embed/>
                  </p:oleObj>
                </mc:Choice>
                <mc:Fallback>
                  <p:oleObj name="方程式" r:id="rId16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602" y="4346803"/>
                          <a:ext cx="214312" cy="398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1" name="群組 20"/>
            <p:cNvGrpSpPr/>
            <p:nvPr/>
          </p:nvGrpSpPr>
          <p:grpSpPr>
            <a:xfrm>
              <a:off x="1597831" y="5073433"/>
              <a:ext cx="1838265" cy="1633463"/>
              <a:chOff x="6624225" y="4661419"/>
              <a:chExt cx="1838265" cy="1633463"/>
            </a:xfrm>
          </p:grpSpPr>
          <p:sp>
            <p:nvSpPr>
              <p:cNvPr id="22" name="文字方塊 21"/>
              <p:cNvSpPr txBox="1"/>
              <p:nvPr/>
            </p:nvSpPr>
            <p:spPr>
              <a:xfrm>
                <a:off x="7428243" y="4661419"/>
                <a:ext cx="1034247" cy="1554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  <p:cxnSp>
            <p:nvCxnSpPr>
              <p:cNvPr id="23" name="直線單箭頭接點 22"/>
              <p:cNvCxnSpPr/>
              <p:nvPr/>
            </p:nvCxnSpPr>
            <p:spPr>
              <a:xfrm>
                <a:off x="6624225" y="5416731"/>
                <a:ext cx="16080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>
              <a:xfrm flipV="1">
                <a:off x="7402843" y="4661419"/>
                <a:ext cx="0" cy="15546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8044603"/>
                  </p:ext>
                </p:extLst>
              </p:nvPr>
            </p:nvGraphicFramePr>
            <p:xfrm>
              <a:off x="8143403" y="5140072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5" name="方程式" r:id="rId18" imgW="152280" imgH="139680" progId="Equation.3">
                      <p:embed/>
                    </p:oleObj>
                  </mc:Choice>
                  <mc:Fallback>
                    <p:oleObj name="方程式" r:id="rId18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3403" y="5140072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6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9997000"/>
                  </p:ext>
                </p:extLst>
              </p:nvPr>
            </p:nvGraphicFramePr>
            <p:xfrm>
              <a:off x="7504155" y="4661419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6" name="方程式" r:id="rId20" imgW="152280" imgH="139680" progId="Equation.3">
                      <p:embed/>
                    </p:oleObj>
                  </mc:Choice>
                  <mc:Fallback>
                    <p:oleObj name="方程式" r:id="rId20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4155" y="4661419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27" name="群組 26"/>
              <p:cNvGrpSpPr/>
              <p:nvPr/>
            </p:nvGrpSpPr>
            <p:grpSpPr>
              <a:xfrm>
                <a:off x="7300955" y="5322405"/>
                <a:ext cx="203200" cy="203200"/>
                <a:chOff x="2053167" y="3437467"/>
                <a:chExt cx="203200" cy="203200"/>
              </a:xfrm>
            </p:grpSpPr>
            <p:cxnSp>
              <p:nvCxnSpPr>
                <p:cNvPr id="29" name="直線接點 28"/>
                <p:cNvCxnSpPr/>
                <p:nvPr/>
              </p:nvCxnSpPr>
              <p:spPr>
                <a:xfrm>
                  <a:off x="20531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接點 29"/>
                <p:cNvCxnSpPr/>
                <p:nvPr/>
              </p:nvCxnSpPr>
              <p:spPr>
                <a:xfrm flipH="1">
                  <a:off x="20531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文字方塊 27"/>
              <p:cNvSpPr txBox="1"/>
              <p:nvPr/>
            </p:nvSpPr>
            <p:spPr>
              <a:xfrm>
                <a:off x="7586114" y="5833217"/>
                <a:ext cx="75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ROC</a:t>
                </a:r>
                <a:endParaRPr lang="zh-TW" altLang="en-US" sz="2400" dirty="0"/>
              </a:p>
            </p:txBody>
          </p:sp>
        </p:grpSp>
        <p:grpSp>
          <p:nvGrpSpPr>
            <p:cNvPr id="5" name="群組 4"/>
            <p:cNvGrpSpPr/>
            <p:nvPr/>
          </p:nvGrpSpPr>
          <p:grpSpPr>
            <a:xfrm>
              <a:off x="5599790" y="5116713"/>
              <a:ext cx="2026702" cy="1633463"/>
              <a:chOff x="6549340" y="4758554"/>
              <a:chExt cx="2026702" cy="1633463"/>
            </a:xfrm>
          </p:grpSpPr>
          <p:sp>
            <p:nvSpPr>
              <p:cNvPr id="31" name="文字方塊 30"/>
              <p:cNvSpPr txBox="1"/>
              <p:nvPr/>
            </p:nvSpPr>
            <p:spPr>
              <a:xfrm>
                <a:off x="6917205" y="4758554"/>
                <a:ext cx="1658837" cy="15546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zh-TW" altLang="en-US" dirty="0"/>
              </a:p>
            </p:txBody>
          </p:sp>
          <p:cxnSp>
            <p:nvCxnSpPr>
              <p:cNvPr id="32" name="直線單箭頭接點 31"/>
              <p:cNvCxnSpPr/>
              <p:nvPr/>
            </p:nvCxnSpPr>
            <p:spPr>
              <a:xfrm>
                <a:off x="6625483" y="5513866"/>
                <a:ext cx="160803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單箭頭接點 32"/>
              <p:cNvCxnSpPr/>
              <p:nvPr/>
            </p:nvCxnSpPr>
            <p:spPr>
              <a:xfrm flipV="1">
                <a:off x="7404101" y="4758554"/>
                <a:ext cx="0" cy="15546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7835589"/>
                  </p:ext>
                </p:extLst>
              </p:nvPr>
            </p:nvGraphicFramePr>
            <p:xfrm>
              <a:off x="8144661" y="5237207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7" name="方程式" r:id="rId22" imgW="152280" imgH="139680" progId="Equation.3">
                      <p:embed/>
                    </p:oleObj>
                  </mc:Choice>
                  <mc:Fallback>
                    <p:oleObj name="方程式" r:id="rId22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4661" y="5237207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6377194"/>
                  </p:ext>
                </p:extLst>
              </p:nvPr>
            </p:nvGraphicFramePr>
            <p:xfrm>
              <a:off x="7505413" y="4758554"/>
              <a:ext cx="319087" cy="292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1438" name="方程式" r:id="rId23" imgW="152280" imgH="139680" progId="Equation.3">
                      <p:embed/>
                    </p:oleObj>
                  </mc:Choice>
                  <mc:Fallback>
                    <p:oleObj name="方程式" r:id="rId23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505413" y="4758554"/>
                            <a:ext cx="319087" cy="292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6" name="群組 35"/>
              <p:cNvGrpSpPr/>
              <p:nvPr/>
            </p:nvGrpSpPr>
            <p:grpSpPr>
              <a:xfrm>
                <a:off x="6804911" y="5419540"/>
                <a:ext cx="203200" cy="203200"/>
                <a:chOff x="2053167" y="3437467"/>
                <a:chExt cx="203200" cy="203200"/>
              </a:xfrm>
            </p:grpSpPr>
            <p:cxnSp>
              <p:nvCxnSpPr>
                <p:cNvPr id="37" name="直線接點 36"/>
                <p:cNvCxnSpPr/>
                <p:nvPr/>
              </p:nvCxnSpPr>
              <p:spPr>
                <a:xfrm>
                  <a:off x="20531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接點 37"/>
                <p:cNvCxnSpPr/>
                <p:nvPr/>
              </p:nvCxnSpPr>
              <p:spPr>
                <a:xfrm flipH="1">
                  <a:off x="2053167" y="3437467"/>
                  <a:ext cx="203200" cy="2032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文字方塊 38"/>
              <p:cNvSpPr txBox="1"/>
              <p:nvPr/>
            </p:nvSpPr>
            <p:spPr>
              <a:xfrm>
                <a:off x="7587372" y="5930352"/>
                <a:ext cx="7545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ROC</a:t>
                </a:r>
                <a:endParaRPr lang="zh-TW" altLang="en-US" sz="2400" dirty="0"/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6549340" y="5533250"/>
                <a:ext cx="5111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 smtClean="0"/>
                  <a:t>-a</a:t>
                </a:r>
                <a:endParaRPr lang="zh-TW" altLang="en-US" sz="2400" dirty="0"/>
              </a:p>
            </p:txBody>
          </p:sp>
        </p:grpSp>
        <p:sp>
          <p:nvSpPr>
            <p:cNvPr id="42" name="向右箭號 41"/>
            <p:cNvSpPr/>
            <p:nvPr/>
          </p:nvSpPr>
          <p:spPr>
            <a:xfrm>
              <a:off x="3690348" y="5420985"/>
              <a:ext cx="1860885" cy="71342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3622302" y="4595320"/>
              <a:ext cx="19830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 smtClean="0"/>
                <a:t>Multiplication</a:t>
              </a:r>
            </a:p>
            <a:p>
              <a:pPr algn="ctr"/>
              <a:r>
                <a:rPr lang="en-US" altLang="zh-TW" sz="2400" dirty="0" smtClean="0"/>
                <a:t> </a:t>
              </a:r>
              <a:r>
                <a:rPr lang="en-US" altLang="zh-TW" sz="2400" dirty="0"/>
                <a:t>by e</a:t>
              </a:r>
              <a:r>
                <a:rPr lang="en-US" altLang="zh-TW" sz="2400" baseline="30000" dirty="0"/>
                <a:t>-at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4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3: </a:t>
            </a:r>
            <a:r>
              <a:rPr lang="en-US" altLang="zh-TW" dirty="0"/>
              <a:t>Multiplication by </a:t>
            </a:r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10580"/>
              </p:ext>
            </p:extLst>
          </p:nvPr>
        </p:nvGraphicFramePr>
        <p:xfrm>
          <a:off x="1046161" y="2344511"/>
          <a:ext cx="2823709" cy="91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9" name="方程式" r:id="rId3" imgW="1218960" imgH="393480" progId="Equation.3">
                  <p:embed/>
                </p:oleObj>
              </mc:Choice>
              <mc:Fallback>
                <p:oleObj name="方程式" r:id="rId3" imgW="1218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1" y="2344511"/>
                        <a:ext cx="2823709" cy="911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82020"/>
              </p:ext>
            </p:extLst>
          </p:nvPr>
        </p:nvGraphicFramePr>
        <p:xfrm>
          <a:off x="1046161" y="3319630"/>
          <a:ext cx="4206876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0" name="方程式" r:id="rId5" imgW="1815840" imgH="393480" progId="Equation.3">
                  <p:embed/>
                </p:oleObj>
              </mc:Choice>
              <mc:Fallback>
                <p:oleObj name="方程式" r:id="rId5" imgW="1815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1" y="3319630"/>
                        <a:ext cx="4206876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832822"/>
              </p:ext>
            </p:extLst>
          </p:nvPr>
        </p:nvGraphicFramePr>
        <p:xfrm>
          <a:off x="5284787" y="3256357"/>
          <a:ext cx="2646363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1" name="方程式" r:id="rId7" imgW="1143000" imgH="419040" progId="Equation.3">
                  <p:embed/>
                </p:oleObj>
              </mc:Choice>
              <mc:Fallback>
                <p:oleObj name="方程式" r:id="rId7" imgW="1143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7" y="3256357"/>
                        <a:ext cx="2646363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34101"/>
              </p:ext>
            </p:extLst>
          </p:nvPr>
        </p:nvGraphicFramePr>
        <p:xfrm>
          <a:off x="2458015" y="4289592"/>
          <a:ext cx="28813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2" name="方程式" r:id="rId9" imgW="1244520" imgH="330120" progId="Equation.3">
                  <p:embed/>
                </p:oleObj>
              </mc:Choice>
              <mc:Fallback>
                <p:oleObj name="方程式" r:id="rId9" imgW="1244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015" y="4289592"/>
                        <a:ext cx="288131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840735"/>
              </p:ext>
            </p:extLst>
          </p:nvPr>
        </p:nvGraphicFramePr>
        <p:xfrm>
          <a:off x="5339328" y="4289592"/>
          <a:ext cx="21161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63" name="方程式" r:id="rId11" imgW="914400" imgH="330120" progId="Equation.3">
                  <p:embed/>
                </p:oleObj>
              </mc:Choice>
              <mc:Fallback>
                <p:oleObj name="方程式" r:id="rId11" imgW="9144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9328" y="4289592"/>
                        <a:ext cx="21161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接點 11"/>
          <p:cNvCxnSpPr/>
          <p:nvPr/>
        </p:nvCxnSpPr>
        <p:spPr>
          <a:xfrm>
            <a:off x="6025243" y="4914900"/>
            <a:ext cx="582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26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4</a:t>
            </a:r>
            <a:r>
              <a:rPr lang="en-US" altLang="zh-TW" dirty="0" smtClean="0"/>
              <a:t>: Time Delay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45" y="1804595"/>
            <a:ext cx="4339656" cy="21994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869089"/>
            <a:ext cx="4368231" cy="2134982"/>
          </a:xfrm>
          <a:prstGeom prst="rect">
            <a:avLst/>
          </a:prstGeom>
        </p:spPr>
      </p:pic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679190"/>
              </p:ext>
            </p:extLst>
          </p:nvPr>
        </p:nvGraphicFramePr>
        <p:xfrm>
          <a:off x="5925474" y="1065794"/>
          <a:ext cx="3098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0" name="方程式" r:id="rId5" imgW="1447560" imgH="711000" progId="Equation.3">
                  <p:embed/>
                </p:oleObj>
              </mc:Choice>
              <mc:Fallback>
                <p:oleObj name="方程式" r:id="rId5" imgW="1447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5474" y="1065794"/>
                        <a:ext cx="3098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086350" y="3476199"/>
            <a:ext cx="100965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10898"/>
              </p:ext>
            </p:extLst>
          </p:nvPr>
        </p:nvGraphicFramePr>
        <p:xfrm>
          <a:off x="5247256" y="3440700"/>
          <a:ext cx="80203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1" name="方程式" r:id="rId7" imgW="330120" imgH="228600" progId="Equation.3">
                  <p:embed/>
                </p:oleObj>
              </mc:Choice>
              <mc:Fallback>
                <p:oleObj name="方程式" r:id="rId7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56" y="3440700"/>
                        <a:ext cx="80203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1456200" y="1843987"/>
            <a:ext cx="363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Delay by t</a:t>
            </a:r>
            <a:r>
              <a:rPr lang="en-US" altLang="zh-TW" sz="2400" baseline="-25000" dirty="0" smtClean="0"/>
              <a:t>0</a:t>
            </a:r>
            <a:r>
              <a:rPr lang="en-US" altLang="zh-TW" sz="2400" dirty="0" smtClean="0"/>
              <a:t> and </a:t>
            </a:r>
          </a:p>
          <a:p>
            <a:r>
              <a:rPr lang="en-US" altLang="zh-TW" sz="2400" dirty="0" smtClean="0"/>
              <a:t>zero-padding up to t</a:t>
            </a:r>
            <a:r>
              <a:rPr lang="en-US" altLang="zh-TW" sz="2400" baseline="-25000" dirty="0" smtClean="0"/>
              <a:t>0</a:t>
            </a:r>
            <a:endParaRPr lang="zh-TW" altLang="en-US" sz="2400" baseline="-250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49799"/>
              </p:ext>
            </p:extLst>
          </p:nvPr>
        </p:nvGraphicFramePr>
        <p:xfrm>
          <a:off x="1215475" y="4244908"/>
          <a:ext cx="3919538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2" name="方程式" r:id="rId9" imgW="1752480" imgH="355320" progId="Equation.3">
                  <p:embed/>
                </p:oleObj>
              </mc:Choice>
              <mc:Fallback>
                <p:oleObj name="方程式" r:id="rId9" imgW="17524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5475" y="4244908"/>
                        <a:ext cx="3919538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51608"/>
              </p:ext>
            </p:extLst>
          </p:nvPr>
        </p:nvGraphicFramePr>
        <p:xfrm>
          <a:off x="3465980" y="5199310"/>
          <a:ext cx="1250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3" name="方程式" r:id="rId11" imgW="558720" imgH="228600" progId="Equation.3">
                  <p:embed/>
                </p:oleObj>
              </mc:Choice>
              <mc:Fallback>
                <p:oleObj name="方程式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980" y="5199310"/>
                        <a:ext cx="1250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790513"/>
              </p:ext>
            </p:extLst>
          </p:nvPr>
        </p:nvGraphicFramePr>
        <p:xfrm>
          <a:off x="5135013" y="5178938"/>
          <a:ext cx="12509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6" name="方程式" r:id="rId13" imgW="558720" imgH="228600" progId="Equation.3">
                  <p:embed/>
                </p:oleObj>
              </mc:Choice>
              <mc:Fallback>
                <p:oleObj name="方程式" r:id="rId13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013" y="5178938"/>
                        <a:ext cx="125095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8772599"/>
              </p:ext>
            </p:extLst>
          </p:nvPr>
        </p:nvGraphicFramePr>
        <p:xfrm>
          <a:off x="5166756" y="4243650"/>
          <a:ext cx="3154362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7" name="方程式" r:id="rId15" imgW="1409400" imgH="330120" progId="Equation.3">
                  <p:embed/>
                </p:oleObj>
              </mc:Choice>
              <mc:Fallback>
                <p:oleObj name="方程式" r:id="rId15" imgW="14094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756" y="4243650"/>
                        <a:ext cx="3154362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792019"/>
              </p:ext>
            </p:extLst>
          </p:nvPr>
        </p:nvGraphicFramePr>
        <p:xfrm>
          <a:off x="6749244" y="5216706"/>
          <a:ext cx="11080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8" name="方程式" r:id="rId17" imgW="495000" imgH="177480" progId="Equation.3">
                  <p:embed/>
                </p:oleObj>
              </mc:Choice>
              <mc:Fallback>
                <p:oleObj name="方程式" r:id="rId17" imgW="495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244" y="5216706"/>
                        <a:ext cx="11080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853523"/>
              </p:ext>
            </p:extLst>
          </p:nvPr>
        </p:nvGraphicFramePr>
        <p:xfrm>
          <a:off x="2229317" y="5831053"/>
          <a:ext cx="326866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方程式" r:id="rId19" imgW="1460160" imgH="330120" progId="Equation.3">
                  <p:embed/>
                </p:oleObj>
              </mc:Choice>
              <mc:Fallback>
                <p:oleObj name="方程式" r:id="rId19" imgW="1460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9317" y="5831053"/>
                        <a:ext cx="3268663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595005"/>
              </p:ext>
            </p:extLst>
          </p:nvPr>
        </p:nvGraphicFramePr>
        <p:xfrm>
          <a:off x="5555130" y="5963609"/>
          <a:ext cx="15335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0" name="方程式" r:id="rId21" imgW="685800" imgH="228600" progId="Equation.3">
                  <p:embed/>
                </p:oleObj>
              </mc:Choice>
              <mc:Fallback>
                <p:oleObj name="方程式" r:id="rId21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130" y="5963609"/>
                        <a:ext cx="15335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3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5: Differentiation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  <a:p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372077" y="1350844"/>
            <a:ext cx="4743223" cy="1166931"/>
            <a:chOff x="3372077" y="1350844"/>
            <a:chExt cx="4743223" cy="1166931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6562071"/>
                </p:ext>
              </p:extLst>
            </p:nvPr>
          </p:nvGraphicFramePr>
          <p:xfrm>
            <a:off x="4357688" y="1754188"/>
            <a:ext cx="3757612" cy="763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2" name="方程式" r:id="rId4" imgW="1625400" imgH="330120" progId="Equation.3">
                    <p:embed/>
                  </p:oleObj>
                </mc:Choice>
                <mc:Fallback>
                  <p:oleObj name="方程式" r:id="rId4" imgW="1625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7688" y="1754188"/>
                          <a:ext cx="3757612" cy="763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3372077" y="1350844"/>
              <a:ext cx="3146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Integration by parts:</a:t>
              </a:r>
              <a:endParaRPr lang="zh-TW" altLang="en-US" sz="2400" dirty="0"/>
            </a:p>
          </p:txBody>
        </p:sp>
      </p:grp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8280747"/>
              </p:ext>
            </p:extLst>
          </p:nvPr>
        </p:nvGraphicFramePr>
        <p:xfrm>
          <a:off x="1756625" y="3995651"/>
          <a:ext cx="5444275" cy="87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3" name="方程式" r:id="rId6" imgW="2057400" imgH="330120" progId="Equation.3">
                  <p:embed/>
                </p:oleObj>
              </mc:Choice>
              <mc:Fallback>
                <p:oleObj name="方程式" r:id="rId6" imgW="20574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625" y="3995651"/>
                        <a:ext cx="5444275" cy="871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646442"/>
              </p:ext>
            </p:extLst>
          </p:nvPr>
        </p:nvGraphicFramePr>
        <p:xfrm>
          <a:off x="971115" y="3089348"/>
          <a:ext cx="3670659" cy="92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" name="方程式" r:id="rId8" imgW="1562040" imgH="393480" progId="Equation.3">
                  <p:embed/>
                </p:oleObj>
              </mc:Choice>
              <mc:Fallback>
                <p:oleObj name="方程式" r:id="rId8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115" y="3089348"/>
                        <a:ext cx="3670659" cy="92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544495"/>
              </p:ext>
            </p:extLst>
          </p:nvPr>
        </p:nvGraphicFramePr>
        <p:xfrm>
          <a:off x="1060551" y="5380026"/>
          <a:ext cx="4182423" cy="81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" name="方程式" r:id="rId10" imgW="1701720" imgH="330120" progId="Equation.3">
                  <p:embed/>
                </p:oleObj>
              </mc:Choice>
              <mc:Fallback>
                <p:oleObj name="方程式" r:id="rId10" imgW="17017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551" y="5380026"/>
                        <a:ext cx="4182423" cy="810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985"/>
              </p:ext>
            </p:extLst>
          </p:nvPr>
        </p:nvGraphicFramePr>
        <p:xfrm>
          <a:off x="5374092" y="5490625"/>
          <a:ext cx="2741208" cy="62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6" name="方程式" r:id="rId12" imgW="1002960" imgH="228600" progId="Equation.3">
                  <p:embed/>
                </p:oleObj>
              </mc:Choice>
              <mc:Fallback>
                <p:oleObj name="方程式" r:id="rId12" imgW="1002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4092" y="5490625"/>
                        <a:ext cx="2741208" cy="625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2871153" y="2348618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v</a:t>
            </a:r>
            <a:r>
              <a:rPr lang="en-US" altLang="zh-TW" sz="2400" dirty="0" smtClean="0">
                <a:solidFill>
                  <a:srgbClr val="FF0000"/>
                </a:solidFill>
              </a:rPr>
              <a:t>’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054015" y="4796946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v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606809" y="4835046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FF0000"/>
                </a:solidFill>
              </a:rPr>
              <a:t>v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669787" y="2492747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u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742867" y="4832113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u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766061" y="4827548"/>
            <a:ext cx="84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u</a:t>
            </a:r>
            <a:r>
              <a:rPr lang="en-US" altLang="zh-TW" sz="2400" dirty="0" smtClean="0">
                <a:solidFill>
                  <a:srgbClr val="0000FF"/>
                </a:solidFill>
              </a:rPr>
              <a:t>’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2872513" y="3930340"/>
            <a:ext cx="766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2102246" y="4633255"/>
            <a:ext cx="7041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4631131" y="4649584"/>
            <a:ext cx="766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3752185" y="3734397"/>
            <a:ext cx="4605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2903100" y="4633255"/>
            <a:ext cx="52862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5480695" y="4657008"/>
            <a:ext cx="1264001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3167409" y="2718812"/>
            <a:ext cx="88447" cy="3705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2466122" y="4649584"/>
            <a:ext cx="12435" cy="283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4985249" y="4637036"/>
            <a:ext cx="29225" cy="3164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V="1">
            <a:off x="3985486" y="2910708"/>
            <a:ext cx="88447" cy="37053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3166404" y="4633255"/>
            <a:ext cx="1005" cy="32027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>
            <a:off x="6112695" y="4670125"/>
            <a:ext cx="19608" cy="28340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5: Differentiation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87645"/>
              </p:ext>
            </p:extLst>
          </p:nvPr>
        </p:nvGraphicFramePr>
        <p:xfrm>
          <a:off x="2663633" y="2435980"/>
          <a:ext cx="34305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8" name="方程式" r:id="rId3" imgW="1460160" imgH="228600" progId="Equation.3">
                  <p:embed/>
                </p:oleObj>
              </mc:Choice>
              <mc:Fallback>
                <p:oleObj name="方程式" r:id="rId3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633" y="2435980"/>
                        <a:ext cx="34305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922183"/>
              </p:ext>
            </p:extLst>
          </p:nvPr>
        </p:nvGraphicFramePr>
        <p:xfrm>
          <a:off x="3494654" y="3599014"/>
          <a:ext cx="298291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9" name="方程式" r:id="rId5" imgW="1269720" imgH="393480" progId="Equation.3">
                  <p:embed/>
                </p:oleObj>
              </mc:Choice>
              <mc:Fallback>
                <p:oleObj name="方程式" r:id="rId5" imgW="1269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654" y="3599014"/>
                        <a:ext cx="2982913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06760"/>
              </p:ext>
            </p:extLst>
          </p:nvPr>
        </p:nvGraphicFramePr>
        <p:xfrm>
          <a:off x="1769689" y="3793483"/>
          <a:ext cx="122396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0" name="方程式" r:id="rId7" imgW="520560" imgH="228600" progId="Equation.3">
                  <p:embed/>
                </p:oleObj>
              </mc:Choice>
              <mc:Fallback>
                <p:oleObj name="方程式" r:id="rId7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689" y="3793483"/>
                        <a:ext cx="122396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0989"/>
              </p:ext>
            </p:extLst>
          </p:nvPr>
        </p:nvGraphicFramePr>
        <p:xfrm>
          <a:off x="1772404" y="4772365"/>
          <a:ext cx="12827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1" name="方程式" r:id="rId9" imgW="545760" imgH="228600" progId="Equation.3">
                  <p:embed/>
                </p:oleObj>
              </mc:Choice>
              <mc:Fallback>
                <p:oleObj name="方程式" r:id="rId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2404" y="4772365"/>
                        <a:ext cx="1282700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909102"/>
              </p:ext>
            </p:extLst>
          </p:nvPr>
        </p:nvGraphicFramePr>
        <p:xfrm>
          <a:off x="3506107" y="4561854"/>
          <a:ext cx="21780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2" name="方程式" r:id="rId11" imgW="927000" imgH="393480" progId="Equation.3">
                  <p:embed/>
                </p:oleObj>
              </mc:Choice>
              <mc:Fallback>
                <p:oleObj name="方程式" r:id="rId11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107" y="4561854"/>
                        <a:ext cx="217805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78557" y="318141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i="1" u="sng" dirty="0" smtClean="0"/>
              <a:t>Example</a:t>
            </a:r>
            <a:endParaRPr lang="zh-TW" altLang="en-US" sz="2400" b="1" i="1" u="sng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14026"/>
              </p:ext>
            </p:extLst>
          </p:nvPr>
        </p:nvGraphicFramePr>
        <p:xfrm>
          <a:off x="1769689" y="5859982"/>
          <a:ext cx="34305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3" name="方程式" r:id="rId13" imgW="1460160" imgH="228600" progId="Equation.3">
                  <p:embed/>
                </p:oleObj>
              </mc:Choice>
              <mc:Fallback>
                <p:oleObj name="方程式" r:id="rId13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9689" y="5859982"/>
                        <a:ext cx="34305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54447"/>
              </p:ext>
            </p:extLst>
          </p:nvPr>
        </p:nvGraphicFramePr>
        <p:xfrm>
          <a:off x="5308340" y="5639387"/>
          <a:ext cx="16700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4" name="方程式" r:id="rId15" imgW="711000" imgH="393480" progId="Equation.3">
                  <p:embed/>
                </p:oleObj>
              </mc:Choice>
              <mc:Fallback>
                <p:oleObj name="方程式" r:id="rId15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340" y="5639387"/>
                        <a:ext cx="1670050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833152"/>
              </p:ext>
            </p:extLst>
          </p:nvPr>
        </p:nvGraphicFramePr>
        <p:xfrm>
          <a:off x="7084301" y="5627736"/>
          <a:ext cx="104298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5" name="方程式" r:id="rId17" imgW="444240" imgH="393480" progId="Equation.3">
                  <p:embed/>
                </p:oleObj>
              </mc:Choice>
              <mc:Fallback>
                <p:oleObj name="方程式" r:id="rId17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4301" y="5627736"/>
                        <a:ext cx="1042987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5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5: Differentiation</a:t>
            </a:r>
            <a:endParaRPr lang="zh-TW" altLang="en-US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5246"/>
              </p:ext>
            </p:extLst>
          </p:nvPr>
        </p:nvGraphicFramePr>
        <p:xfrm>
          <a:off x="597118" y="2546338"/>
          <a:ext cx="3430587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7" name="方程式" r:id="rId4" imgW="1460160" imgH="228600" progId="Equation.3">
                  <p:embed/>
                </p:oleObj>
              </mc:Choice>
              <mc:Fallback>
                <p:oleObj name="方程式" r:id="rId4" imgW="1460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18" y="2546338"/>
                        <a:ext cx="3430587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16605"/>
              </p:ext>
            </p:extLst>
          </p:nvPr>
        </p:nvGraphicFramePr>
        <p:xfrm>
          <a:off x="597118" y="1903927"/>
          <a:ext cx="21177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8" name="方程式" r:id="rId6" imgW="901440" imgH="215640" progId="Equation.3">
                  <p:embed/>
                </p:oleObj>
              </mc:Choice>
              <mc:Fallback>
                <p:oleObj name="方程式" r:id="rId6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18" y="1903927"/>
                        <a:ext cx="21177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254303"/>
              </p:ext>
            </p:extLst>
          </p:nvPr>
        </p:nvGraphicFramePr>
        <p:xfrm>
          <a:off x="597118" y="3218912"/>
          <a:ext cx="5010151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9" name="方程式" r:id="rId8" imgW="2133360" imgH="228600" progId="Equation.3">
                  <p:embed/>
                </p:oleObj>
              </mc:Choice>
              <mc:Fallback>
                <p:oleObj name="方程式" r:id="rId8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118" y="3218912"/>
                        <a:ext cx="5010151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818166"/>
              </p:ext>
            </p:extLst>
          </p:nvPr>
        </p:nvGraphicFramePr>
        <p:xfrm>
          <a:off x="1828197" y="3861323"/>
          <a:ext cx="3668713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0" name="方程式" r:id="rId10" imgW="1562040" imgH="228600" progId="Equation.3">
                  <p:embed/>
                </p:oleObj>
              </mc:Choice>
              <mc:Fallback>
                <p:oleObj name="方程式" r:id="rId10" imgW="1562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197" y="3861323"/>
                        <a:ext cx="3668713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 rot="5400000">
            <a:off x="2628338" y="4611730"/>
            <a:ext cx="94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……</a:t>
            </a:r>
            <a:endParaRPr lang="zh-TW" altLang="en-US" sz="2800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05002"/>
              </p:ext>
            </p:extLst>
          </p:nvPr>
        </p:nvGraphicFramePr>
        <p:xfrm>
          <a:off x="520264" y="5299897"/>
          <a:ext cx="8320088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1" name="方程式" r:id="rId12" imgW="3543120" imgH="228600" progId="Equation.3">
                  <p:embed/>
                </p:oleObj>
              </mc:Choice>
              <mc:Fallback>
                <p:oleObj name="方程式" r:id="rId12" imgW="3543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64" y="5299897"/>
                        <a:ext cx="8320088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512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</a:t>
            </a:r>
            <a:r>
              <a:rPr lang="en-US" altLang="zh-TW" dirty="0" smtClean="0"/>
              <a:t>6: Integration</a:t>
            </a:r>
            <a:endParaRPr lang="zh-TW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894901"/>
              </p:ext>
            </p:extLst>
          </p:nvPr>
        </p:nvGraphicFramePr>
        <p:xfrm>
          <a:off x="477838" y="2387600"/>
          <a:ext cx="26177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1" name="方程式" r:id="rId3" imgW="1091880" imgH="330120" progId="Equation.3">
                  <p:embed/>
                </p:oleObj>
              </mc:Choice>
              <mc:Fallback>
                <p:oleObj name="方程式" r:id="rId3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387600"/>
                        <a:ext cx="26177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018305"/>
              </p:ext>
            </p:extLst>
          </p:nvPr>
        </p:nvGraphicFramePr>
        <p:xfrm>
          <a:off x="508000" y="3243263"/>
          <a:ext cx="44894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2" name="方程式" r:id="rId5" imgW="1892160" imgH="380880" progId="Equation.3">
                  <p:embed/>
                </p:oleObj>
              </mc:Choice>
              <mc:Fallback>
                <p:oleObj name="方程式" r:id="rId5" imgW="1892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243263"/>
                        <a:ext cx="44894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861506"/>
              </p:ext>
            </p:extLst>
          </p:nvPr>
        </p:nvGraphicFramePr>
        <p:xfrm>
          <a:off x="1622425" y="4748212"/>
          <a:ext cx="34051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3" name="方程式" r:id="rId7" imgW="1434960" imgH="380880" progId="Equation.3">
                  <p:embed/>
                </p:oleObj>
              </mc:Choice>
              <mc:Fallback>
                <p:oleObj name="方程式" r:id="rId7" imgW="1434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4748212"/>
                        <a:ext cx="34051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884494"/>
              </p:ext>
            </p:extLst>
          </p:nvPr>
        </p:nvGraphicFramePr>
        <p:xfrm>
          <a:off x="1622425" y="5740400"/>
          <a:ext cx="340518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4" name="方程式" r:id="rId9" imgW="1434960" imgH="380880" progId="Equation.3">
                  <p:embed/>
                </p:oleObj>
              </mc:Choice>
              <mc:Fallback>
                <p:oleObj name="方程式" r:id="rId9" imgW="1434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425" y="5740400"/>
                        <a:ext cx="3405188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線單箭頭接點 19"/>
          <p:cNvCxnSpPr/>
          <p:nvPr/>
        </p:nvCxnSpPr>
        <p:spPr>
          <a:xfrm>
            <a:off x="5981700" y="6073775"/>
            <a:ext cx="23622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6372225" y="4202112"/>
            <a:ext cx="0" cy="22463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1576920" y="3997584"/>
            <a:ext cx="3571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(You can use integration by parts as in P584)</a:t>
            </a:r>
            <a:endParaRPr lang="zh-TW" altLang="en-US" sz="2400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68696"/>
              </p:ext>
            </p:extLst>
          </p:nvPr>
        </p:nvGraphicFramePr>
        <p:xfrm>
          <a:off x="8178006" y="6073775"/>
          <a:ext cx="3317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5" name="方程式" r:id="rId11" imgW="139680" imgH="177480" progId="Equation.3">
                  <p:embed/>
                </p:oleObj>
              </mc:Choice>
              <mc:Fallback>
                <p:oleObj name="方程式" r:id="rId11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006" y="6073775"/>
                        <a:ext cx="3317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群組 32"/>
          <p:cNvGrpSpPr/>
          <p:nvPr/>
        </p:nvGrpSpPr>
        <p:grpSpPr>
          <a:xfrm>
            <a:off x="5981700" y="1553368"/>
            <a:ext cx="2533650" cy="2353468"/>
            <a:chOff x="5981700" y="1553368"/>
            <a:chExt cx="2533650" cy="2353468"/>
          </a:xfrm>
        </p:grpSpPr>
        <p:sp>
          <p:nvSpPr>
            <p:cNvPr id="29" name="直角三角形 28"/>
            <p:cNvSpPr/>
            <p:nvPr/>
          </p:nvSpPr>
          <p:spPr>
            <a:xfrm rot="5400000">
              <a:off x="6377383" y="1734343"/>
              <a:ext cx="1747044" cy="1701007"/>
            </a:xfrm>
            <a:prstGeom prst="rtTriangl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5981700" y="3435350"/>
              <a:ext cx="2362200" cy="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V="1">
              <a:off x="6372225" y="1563687"/>
              <a:ext cx="0" cy="224631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2264427"/>
                </p:ext>
              </p:extLst>
            </p:nvPr>
          </p:nvGraphicFramePr>
          <p:xfrm>
            <a:off x="8183562" y="3484561"/>
            <a:ext cx="331788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346" name="方程式" r:id="rId13" imgW="139680" imgH="177480" progId="Equation.3">
                    <p:embed/>
                  </p:oleObj>
                </mc:Choice>
                <mc:Fallback>
                  <p:oleObj name="方程式" r:id="rId13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83562" y="3484561"/>
                          <a:ext cx="331788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7664317"/>
                </p:ext>
              </p:extLst>
            </p:nvPr>
          </p:nvGraphicFramePr>
          <p:xfrm>
            <a:off x="6085681" y="1553368"/>
            <a:ext cx="211138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347" name="方程式" r:id="rId15" imgW="88560" imgH="152280" progId="Equation.3">
                    <p:embed/>
                  </p:oleObj>
                </mc:Choice>
                <mc:Fallback>
                  <p:oleObj name="方程式" r:id="rId15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5681" y="1553368"/>
                          <a:ext cx="211138" cy="361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651956"/>
              </p:ext>
            </p:extLst>
          </p:nvPr>
        </p:nvGraphicFramePr>
        <p:xfrm>
          <a:off x="6042819" y="4224336"/>
          <a:ext cx="2111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48" name="方程式" r:id="rId17" imgW="88560" imgH="152280" progId="Equation.3">
                  <p:embed/>
                </p:oleObj>
              </mc:Choice>
              <mc:Fallback>
                <p:oleObj name="方程式" r:id="rId17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819" y="4224336"/>
                        <a:ext cx="2111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直角三角形 29"/>
          <p:cNvSpPr/>
          <p:nvPr/>
        </p:nvSpPr>
        <p:spPr>
          <a:xfrm rot="5400000">
            <a:off x="6381823" y="4350146"/>
            <a:ext cx="1747044" cy="1701007"/>
          </a:xfrm>
          <a:prstGeom prst="rt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8" name="群組 47"/>
          <p:cNvGrpSpPr/>
          <p:nvPr/>
        </p:nvGrpSpPr>
        <p:grpSpPr>
          <a:xfrm>
            <a:off x="6703508" y="338931"/>
            <a:ext cx="2017713" cy="1851819"/>
            <a:chOff x="6703508" y="338931"/>
            <a:chExt cx="2017713" cy="1851819"/>
          </a:xfrm>
        </p:grpSpPr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7381729"/>
                </p:ext>
              </p:extLst>
            </p:nvPr>
          </p:nvGraphicFramePr>
          <p:xfrm>
            <a:off x="6703508" y="338931"/>
            <a:ext cx="2017713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349" name="方程式" r:id="rId19" imgW="850680" imgH="228600" progId="Equation.3">
                    <p:embed/>
                  </p:oleObj>
                </mc:Choice>
                <mc:Fallback>
                  <p:oleObj name="方程式" r:id="rId19" imgW="850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3508" y="338931"/>
                          <a:ext cx="2017713" cy="542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手繪多邊形 31"/>
            <p:cNvSpPr/>
            <p:nvPr/>
          </p:nvSpPr>
          <p:spPr>
            <a:xfrm>
              <a:off x="6703508" y="857250"/>
              <a:ext cx="325942" cy="1333500"/>
            </a:xfrm>
            <a:custGeom>
              <a:avLst/>
              <a:gdLst>
                <a:gd name="connsiteX0" fmla="*/ 325942 w 325942"/>
                <a:gd name="connsiteY0" fmla="*/ 1333500 h 1333500"/>
                <a:gd name="connsiteX1" fmla="*/ 2092 w 325942"/>
                <a:gd name="connsiteY1" fmla="*/ 647700 h 1333500"/>
                <a:gd name="connsiteX2" fmla="*/ 211642 w 325942"/>
                <a:gd name="connsiteY2" fmla="*/ 0 h 133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942" h="1333500">
                  <a:moveTo>
                    <a:pt x="325942" y="1333500"/>
                  </a:moveTo>
                  <a:cubicBezTo>
                    <a:pt x="173542" y="1101725"/>
                    <a:pt x="21142" y="869950"/>
                    <a:pt x="2092" y="647700"/>
                  </a:cubicBezTo>
                  <a:cubicBezTo>
                    <a:pt x="-16958" y="425450"/>
                    <a:pt x="97342" y="212725"/>
                    <a:pt x="21164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6372225" y="1925219"/>
            <a:ext cx="1456322" cy="980281"/>
            <a:chOff x="6372225" y="1925219"/>
            <a:chExt cx="1456322" cy="980281"/>
          </a:xfrm>
        </p:grpSpPr>
        <p:cxnSp>
          <p:nvCxnSpPr>
            <p:cNvPr id="37" name="直線接點 36"/>
            <p:cNvCxnSpPr/>
            <p:nvPr/>
          </p:nvCxnSpPr>
          <p:spPr>
            <a:xfrm>
              <a:off x="6372225" y="2905500"/>
              <a:ext cx="49425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6388267" y="2654759"/>
              <a:ext cx="68976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6421341" y="2403642"/>
              <a:ext cx="103823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>
              <a:off x="6389257" y="2160545"/>
              <a:ext cx="127498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0"/>
            <p:cNvCxnSpPr/>
            <p:nvPr/>
          </p:nvCxnSpPr>
          <p:spPr>
            <a:xfrm>
              <a:off x="6397336" y="1925219"/>
              <a:ext cx="143121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群組 49"/>
          <p:cNvGrpSpPr/>
          <p:nvPr/>
        </p:nvGrpSpPr>
        <p:grpSpPr>
          <a:xfrm rot="5400000" flipV="1">
            <a:off x="6349872" y="4560051"/>
            <a:ext cx="1456322" cy="980281"/>
            <a:chOff x="6372225" y="1925219"/>
            <a:chExt cx="1456322" cy="980281"/>
          </a:xfrm>
        </p:grpSpPr>
        <p:cxnSp>
          <p:nvCxnSpPr>
            <p:cNvPr id="51" name="直線接點 50"/>
            <p:cNvCxnSpPr/>
            <p:nvPr/>
          </p:nvCxnSpPr>
          <p:spPr>
            <a:xfrm>
              <a:off x="6372225" y="2905500"/>
              <a:ext cx="494254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接點 51"/>
            <p:cNvCxnSpPr/>
            <p:nvPr/>
          </p:nvCxnSpPr>
          <p:spPr>
            <a:xfrm>
              <a:off x="6388267" y="2654759"/>
              <a:ext cx="68976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>
              <a:off x="6421341" y="2403642"/>
              <a:ext cx="103823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>
              <a:off x="6389257" y="2160545"/>
              <a:ext cx="127498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>
              <a:off x="6397336" y="1925219"/>
              <a:ext cx="1431211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2079625" y="5829682"/>
            <a:ext cx="234950" cy="24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2583142" y="5833843"/>
            <a:ext cx="234950" cy="24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2583142" y="6291264"/>
            <a:ext cx="234950" cy="2440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15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 animBg="1"/>
      <p:bldP spid="3" grpId="0" animBg="1"/>
      <p:bldP spid="36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02259"/>
              </p:ext>
            </p:extLst>
          </p:nvPr>
        </p:nvGraphicFramePr>
        <p:xfrm>
          <a:off x="477838" y="2387600"/>
          <a:ext cx="261778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0" name="方程式" r:id="rId4" imgW="1091880" imgH="330120" progId="Equation.3">
                  <p:embed/>
                </p:oleObj>
              </mc:Choice>
              <mc:Fallback>
                <p:oleObj name="方程式" r:id="rId4" imgW="10918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387600"/>
                        <a:ext cx="261778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altLang="zh-TW" dirty="0"/>
              <a:t>Let L[f(t)]=F(s)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Property 6: Integration</a:t>
            </a:r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35122"/>
              </p:ext>
            </p:extLst>
          </p:nvPr>
        </p:nvGraphicFramePr>
        <p:xfrm>
          <a:off x="642938" y="3436938"/>
          <a:ext cx="44291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1" name="方程式" r:id="rId6" imgW="1866600" imgH="380880" progId="Equation.3">
                  <p:embed/>
                </p:oleObj>
              </mc:Choice>
              <mc:Fallback>
                <p:oleObj name="方程式" r:id="rId6" imgW="18666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436938"/>
                        <a:ext cx="44291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032758"/>
              </p:ext>
            </p:extLst>
          </p:nvPr>
        </p:nvGraphicFramePr>
        <p:xfrm>
          <a:off x="1682751" y="4354427"/>
          <a:ext cx="3405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2" name="方程式" r:id="rId8" imgW="1434960" imgH="380880" progId="Equation.3">
                  <p:embed/>
                </p:oleObj>
              </mc:Choice>
              <mc:Fallback>
                <p:oleObj name="方程式" r:id="rId8" imgW="14349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4354427"/>
                        <a:ext cx="34051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25855"/>
              </p:ext>
            </p:extLst>
          </p:nvPr>
        </p:nvGraphicFramePr>
        <p:xfrm>
          <a:off x="1703388" y="5335588"/>
          <a:ext cx="35560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3" name="方程式" r:id="rId10" imgW="1498320" imgH="431640" progId="Equation.3">
                  <p:embed/>
                </p:oleObj>
              </mc:Choice>
              <mc:Fallback>
                <p:oleObj name="方程式" r:id="rId10" imgW="1498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5335588"/>
                        <a:ext cx="35560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843928"/>
              </p:ext>
            </p:extLst>
          </p:nvPr>
        </p:nvGraphicFramePr>
        <p:xfrm>
          <a:off x="5738813" y="3406775"/>
          <a:ext cx="27717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4" name="方程式" r:id="rId12" imgW="1168200" imgH="393480" progId="Equation.3">
                  <p:embed/>
                </p:oleObj>
              </mc:Choice>
              <mc:Fallback>
                <p:oleObj name="方程式" r:id="rId12" imgW="1168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3" y="3406775"/>
                        <a:ext cx="277177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3071"/>
              </p:ext>
            </p:extLst>
          </p:nvPr>
        </p:nvGraphicFramePr>
        <p:xfrm>
          <a:off x="5754688" y="4306888"/>
          <a:ext cx="2711450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5" name="方程式" r:id="rId14" imgW="1143000" imgH="393480" progId="Equation.3">
                  <p:embed/>
                </p:oleObj>
              </mc:Choice>
              <mc:Fallback>
                <p:oleObj name="方程式" r:id="rId14" imgW="114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4306888"/>
                        <a:ext cx="2711450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387773"/>
              </p:ext>
            </p:extLst>
          </p:nvPr>
        </p:nvGraphicFramePr>
        <p:xfrm>
          <a:off x="5768975" y="5380831"/>
          <a:ext cx="12350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46" name="方程式" r:id="rId16" imgW="520560" imgH="393480" progId="Equation.3">
                  <p:embed/>
                </p:oleObj>
              </mc:Choice>
              <mc:Fallback>
                <p:oleObj name="方程式" r:id="rId16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975" y="5380831"/>
                        <a:ext cx="12350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78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Laplace Transform</a:t>
            </a:r>
            <a:endParaRPr lang="zh-TW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793586"/>
              </p:ext>
            </p:extLst>
          </p:nvPr>
        </p:nvGraphicFramePr>
        <p:xfrm>
          <a:off x="2972901" y="1982390"/>
          <a:ext cx="33289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3" name="方程式" r:id="rId4" imgW="1257120" imgH="330120" progId="Equation.3">
                  <p:embed/>
                </p:oleObj>
              </mc:Choice>
              <mc:Fallback>
                <p:oleObj name="方程式" r:id="rId4" imgW="12571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901" y="1982390"/>
                        <a:ext cx="33289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634487"/>
              </p:ext>
            </p:extLst>
          </p:nvPr>
        </p:nvGraphicFramePr>
        <p:xfrm>
          <a:off x="990527" y="3745037"/>
          <a:ext cx="868316" cy="64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4" name="方程式" r:id="rId6" imgW="291960" imgH="215640" progId="Equation.3">
                  <p:embed/>
                </p:oleObj>
              </mc:Choice>
              <mc:Fallback>
                <p:oleObj name="方程式" r:id="rId6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527" y="3745037"/>
                        <a:ext cx="868316" cy="64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97975"/>
              </p:ext>
            </p:extLst>
          </p:nvPr>
        </p:nvGraphicFramePr>
        <p:xfrm>
          <a:off x="6878300" y="3588124"/>
          <a:ext cx="967559" cy="71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5" name="方程式" r:id="rId8" imgW="291960" imgH="215640" progId="Equation.3">
                  <p:embed/>
                </p:oleObj>
              </mc:Choice>
              <mc:Fallback>
                <p:oleObj name="方程式" r:id="rId8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300" y="3588124"/>
                        <a:ext cx="967559" cy="713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643417"/>
              </p:ext>
            </p:extLst>
          </p:nvPr>
        </p:nvGraphicFramePr>
        <p:xfrm>
          <a:off x="2574588" y="4908221"/>
          <a:ext cx="43037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6" name="方程式" r:id="rId10" imgW="1638000" imgH="419040" progId="Equation.3">
                  <p:embed/>
                </p:oleObj>
              </mc:Choice>
              <mc:Fallback>
                <p:oleObj name="方程式" r:id="rId10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588" y="4908221"/>
                        <a:ext cx="4303712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881704"/>
              </p:ext>
            </p:extLst>
          </p:nvPr>
        </p:nvGraphicFramePr>
        <p:xfrm>
          <a:off x="5559282" y="5750145"/>
          <a:ext cx="1138816" cy="47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7" name="方程式" r:id="rId12" imgW="545760" imgH="228600" progId="Equation.3">
                  <p:embed/>
                </p:oleObj>
              </mc:Choice>
              <mc:Fallback>
                <p:oleObj name="方程式" r:id="rId12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282" y="5750145"/>
                        <a:ext cx="1138816" cy="476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695456"/>
              </p:ext>
            </p:extLst>
          </p:nvPr>
        </p:nvGraphicFramePr>
        <p:xfrm>
          <a:off x="7656712" y="4308146"/>
          <a:ext cx="1212313" cy="969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798" name="方程式" r:id="rId14" imgW="571320" imgH="457200" progId="Equation.3">
                  <p:embed/>
                </p:oleObj>
              </mc:Choice>
              <mc:Fallback>
                <p:oleObj name="方程式" r:id="rId14" imgW="571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6712" y="4308146"/>
                        <a:ext cx="1212313" cy="969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右箭號 10"/>
          <p:cNvSpPr/>
          <p:nvPr/>
        </p:nvSpPr>
        <p:spPr>
          <a:xfrm>
            <a:off x="2539937" y="3403909"/>
            <a:ext cx="3993358" cy="552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06874" y="2942244"/>
            <a:ext cx="398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Laplace Transform ( L[f(t)] )</a:t>
            </a:r>
            <a:endParaRPr lang="zh-TW" altLang="en-US" sz="2400" b="1" dirty="0"/>
          </a:p>
        </p:txBody>
      </p:sp>
      <p:sp>
        <p:nvSpPr>
          <p:cNvPr id="14" name="向右箭號 13"/>
          <p:cNvSpPr/>
          <p:nvPr/>
        </p:nvSpPr>
        <p:spPr>
          <a:xfrm flipH="1">
            <a:off x="2480791" y="4025663"/>
            <a:ext cx="3993358" cy="552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190750" y="4560935"/>
            <a:ext cx="474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Inverse Laplace Transform (L</a:t>
            </a:r>
            <a:r>
              <a:rPr lang="en-US" altLang="zh-TW" sz="2400" b="1" baseline="30000" dirty="0" smtClean="0"/>
              <a:t>-1</a:t>
            </a:r>
            <a:r>
              <a:rPr lang="en-US" altLang="zh-TW" sz="2400" b="1" dirty="0" smtClean="0"/>
              <a:t>[F(s)])</a:t>
            </a:r>
            <a:endParaRPr lang="zh-TW" altLang="en-US" sz="2400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28650" y="2615632"/>
            <a:ext cx="156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Time domain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74149" y="2911466"/>
            <a:ext cx="187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s-domain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cxnSp>
        <p:nvCxnSpPr>
          <p:cNvPr id="20" name="直線接點 19"/>
          <p:cNvCxnSpPr/>
          <p:nvPr/>
        </p:nvCxnSpPr>
        <p:spPr>
          <a:xfrm>
            <a:off x="4166605" y="2925982"/>
            <a:ext cx="2281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24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 animBg="1"/>
      <p:bldP spid="15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kumimoji="0" lang="en-US" altLang="zh-TW" sz="4400" dirty="0" smtClean="0">
                <a:solidFill>
                  <a:schemeClr val="tx1"/>
                </a:solidFill>
                <a:latin typeface="+mj-lt"/>
              </a:rPr>
              <a:t>Laplace Transform Properties</a:t>
            </a:r>
            <a:endParaRPr lang="zh-TW" altLang="en-US" sz="4400" dirty="0">
              <a:latin typeface="+mj-lt"/>
            </a:endParaRPr>
          </a:p>
        </p:txBody>
      </p:sp>
      <p:grpSp>
        <p:nvGrpSpPr>
          <p:cNvPr id="4" name="群組 20"/>
          <p:cNvGrpSpPr>
            <a:grpSpLocks/>
          </p:cNvGrpSpPr>
          <p:nvPr/>
        </p:nvGrpSpPr>
        <p:grpSpPr bwMode="auto">
          <a:xfrm>
            <a:off x="832710" y="2182926"/>
            <a:ext cx="7912100" cy="3640172"/>
            <a:chOff x="349250" y="806450"/>
            <a:chExt cx="7912100" cy="3640172"/>
          </a:xfrm>
        </p:grpSpPr>
        <p:graphicFrame>
          <p:nvGraphicFramePr>
            <p:cNvPr id="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6029151"/>
                </p:ext>
              </p:extLst>
            </p:nvPr>
          </p:nvGraphicFramePr>
          <p:xfrm>
            <a:off x="438150" y="1710887"/>
            <a:ext cx="6470650" cy="268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261" name="方程式" r:id="rId3" imgW="3860640" imgH="1600200" progId="Equation.3">
                    <p:embed/>
                  </p:oleObj>
                </mc:Choice>
                <mc:Fallback>
                  <p:oleObj name="方程式" r:id="rId3" imgW="3860640" imgH="1600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150" y="1710887"/>
                          <a:ext cx="6470650" cy="2687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群組 18"/>
            <p:cNvGrpSpPr>
              <a:grpSpLocks/>
            </p:cNvGrpSpPr>
            <p:nvPr/>
          </p:nvGrpSpPr>
          <p:grpSpPr bwMode="auto">
            <a:xfrm>
              <a:off x="349250" y="806450"/>
              <a:ext cx="7912100" cy="711200"/>
              <a:chOff x="349250" y="806450"/>
              <a:chExt cx="7912100" cy="711200"/>
            </a:xfrm>
          </p:grpSpPr>
          <p:grpSp>
            <p:nvGrpSpPr>
              <p:cNvPr id="8" name="群組 14"/>
              <p:cNvGrpSpPr>
                <a:grpSpLocks/>
              </p:cNvGrpSpPr>
              <p:nvPr/>
            </p:nvGrpSpPr>
            <p:grpSpPr bwMode="auto">
              <a:xfrm>
                <a:off x="349250" y="806450"/>
                <a:ext cx="7912100" cy="704413"/>
                <a:chOff x="1816100" y="806450"/>
                <a:chExt cx="7912100" cy="704413"/>
              </a:xfrm>
            </p:grpSpPr>
            <p:grpSp>
              <p:nvGrpSpPr>
                <p:cNvPr id="10" name="群組 25"/>
                <p:cNvGrpSpPr>
                  <a:grpSpLocks/>
                </p:cNvGrpSpPr>
                <p:nvPr/>
              </p:nvGrpSpPr>
              <p:grpSpPr bwMode="auto">
                <a:xfrm>
                  <a:off x="1816100" y="806450"/>
                  <a:ext cx="7912100" cy="704413"/>
                  <a:chOff x="1286172" y="1137757"/>
                  <a:chExt cx="7603021" cy="704352"/>
                </a:xfrm>
              </p:grpSpPr>
              <p:sp>
                <p:nvSpPr>
                  <p:cNvPr id="12" name="文字方塊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71600" y="1137757"/>
                    <a:ext cx="6597484" cy="3487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marL="342900" indent="-342900">
                      <a:lnSpc>
                        <a:spcPct val="120000"/>
                      </a:lnSpc>
                      <a:spcBef>
                        <a:spcPct val="40000"/>
                      </a:spcBef>
                      <a:buChar char="•"/>
                      <a:defRPr kumimoji="1" sz="3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1pPr>
                    <a:lvl2pPr marL="342900" indent="-342900">
                      <a:lnSpc>
                        <a:spcPct val="120000"/>
                      </a:lnSpc>
                      <a:spcBef>
                        <a:spcPct val="40000"/>
                      </a:spcBef>
                      <a:buChar char="–"/>
                      <a:defRPr kumimoji="1" sz="28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•"/>
                      <a:defRPr kumimoji="1" sz="24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–"/>
                      <a:defRPr kumimoji="1" sz="20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9pPr>
                  </a:lstStyle>
                  <a:p>
                    <a:pPr lvl="1" eaLnBrk="1" hangingPunct="1">
                      <a:lnSpc>
                        <a:spcPts val="2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400" dirty="0">
                        <a:solidFill>
                          <a:schemeClr val="tx1"/>
                        </a:solidFill>
                      </a:rPr>
                      <a:t>Table 13.1</a:t>
                    </a:r>
                    <a:r>
                      <a:rPr kumimoji="0" lang="zh-TW" altLang="en-US" sz="2400" dirty="0">
                        <a:solidFill>
                          <a:schemeClr val="tx1"/>
                        </a:solidFill>
                      </a:rPr>
                      <a:t>  </a:t>
                    </a:r>
                    <a:r>
                      <a:rPr kumimoji="0" lang="en-US" altLang="zh-TW" sz="2400" dirty="0">
                        <a:solidFill>
                          <a:schemeClr val="tx1"/>
                        </a:solidFill>
                      </a:rPr>
                      <a:t>Laplace Transform </a:t>
                    </a:r>
                    <a:r>
                      <a:rPr kumimoji="0" lang="en-US" altLang="zh-TW" sz="2400" dirty="0" smtClean="0">
                        <a:solidFill>
                          <a:schemeClr val="tx1"/>
                        </a:solidFill>
                      </a:rPr>
                      <a:t>Properties (P585)</a:t>
                    </a:r>
                    <a:endParaRPr kumimoji="0" lang="en-US" altLang="zh-TW" sz="2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" name="文字方塊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6172" y="1493326"/>
                    <a:ext cx="7603021" cy="3487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marL="342900" indent="-342900">
                      <a:lnSpc>
                        <a:spcPct val="120000"/>
                      </a:lnSpc>
                      <a:spcBef>
                        <a:spcPct val="40000"/>
                      </a:spcBef>
                      <a:buChar char="•"/>
                      <a:defRPr kumimoji="1" sz="32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1pPr>
                    <a:lvl2pPr marL="342900" indent="-342900">
                      <a:lnSpc>
                        <a:spcPct val="120000"/>
                      </a:lnSpc>
                      <a:spcBef>
                        <a:spcPct val="40000"/>
                      </a:spcBef>
                      <a:buChar char="–"/>
                      <a:defRPr kumimoji="1" sz="28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2pPr>
                    <a:lvl3pPr marL="11430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•"/>
                      <a:defRPr kumimoji="1" sz="24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3pPr>
                    <a:lvl4pPr marL="16002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–"/>
                      <a:defRPr kumimoji="1" sz="2000" b="1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4pPr>
                    <a:lvl5pPr marL="2057400" indent="-228600">
                      <a:lnSpc>
                        <a:spcPct val="120000"/>
                      </a:lnSpc>
                      <a:spcBef>
                        <a:spcPct val="40000"/>
                      </a:spcBef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5pPr>
                    <a:lvl6pPr marL="25146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6pPr>
                    <a:lvl7pPr marL="29718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7pPr>
                    <a:lvl8pPr marL="34290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8pPr>
                    <a:lvl9pPr marL="3886200" indent="-228600" eaLnBrk="0" fontAlgn="base" hangingPunct="0">
                      <a:lnSpc>
                        <a:spcPct val="120000"/>
                      </a:lnSpc>
                      <a:spcBef>
                        <a:spcPct val="4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</a:defRPr>
                    </a:lvl9pPr>
                  </a:lstStyle>
                  <a:p>
                    <a:pPr lvl="1" eaLnBrk="1" hangingPunct="1">
                      <a:lnSpc>
                        <a:spcPts val="2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kumimoji="0" lang="en-US" altLang="zh-TW" sz="2000">
                        <a:solidFill>
                          <a:schemeClr val="tx1"/>
                        </a:solidFill>
                      </a:rPr>
                      <a:t>Operation                         Time Function         Laplace Transform                   </a:t>
                    </a:r>
                    <a:endParaRPr kumimoji="0" lang="en-US" altLang="zh-TW" sz="2000">
                      <a:solidFill>
                        <a:schemeClr val="tx1"/>
                      </a:solidFill>
                      <a:latin typeface="Symbol" panose="05050102010706020507" pitchFamily="18" charset="2"/>
                    </a:endParaRPr>
                  </a:p>
                </p:txBody>
              </p:sp>
            </p:grpSp>
            <p:cxnSp>
              <p:nvCxnSpPr>
                <p:cNvPr id="11" name="直線接點 5"/>
                <p:cNvCxnSpPr>
                  <a:cxnSpLocks noChangeShapeType="1"/>
                </p:cNvCxnSpPr>
                <p:nvPr/>
              </p:nvCxnSpPr>
              <p:spPr bwMode="auto">
                <a:xfrm>
                  <a:off x="1905000" y="1162050"/>
                  <a:ext cx="7423150" cy="1588"/>
                </a:xfrm>
                <a:prstGeom prst="line">
                  <a:avLst/>
                </a:prstGeom>
                <a:noFill/>
                <a:ln w="25400" algn="ctr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" name="直線接點 5"/>
              <p:cNvCxnSpPr>
                <a:cxnSpLocks noChangeShapeType="1"/>
              </p:cNvCxnSpPr>
              <p:nvPr/>
            </p:nvCxnSpPr>
            <p:spPr bwMode="auto">
              <a:xfrm>
                <a:off x="438150" y="1516062"/>
                <a:ext cx="742315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直線接點 5"/>
            <p:cNvCxnSpPr>
              <a:cxnSpLocks noChangeShapeType="1"/>
            </p:cNvCxnSpPr>
            <p:nvPr/>
          </p:nvCxnSpPr>
          <p:spPr bwMode="auto">
            <a:xfrm>
              <a:off x="464051" y="4445034"/>
              <a:ext cx="7423150" cy="158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098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More properties (in Homework)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933450" y="1690689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Time-scaling property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933450" y="4248377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Periodic function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933450" y="287137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2400" dirty="0" smtClean="0"/>
              <a:t>Integral of F(s)</a:t>
            </a:r>
            <a:endParaRPr lang="zh-TW" altLang="en-US" sz="24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33852"/>
              </p:ext>
            </p:extLst>
          </p:nvPr>
        </p:nvGraphicFramePr>
        <p:xfrm>
          <a:off x="4215493" y="2229933"/>
          <a:ext cx="28019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2" name="方程式" r:id="rId4" imgW="1180800" imgH="215640" progId="Equation.3">
                  <p:embed/>
                </p:oleObj>
              </mc:Choice>
              <mc:Fallback>
                <p:oleObj name="方程式" r:id="rId4" imgW="1180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493" y="2229933"/>
                        <a:ext cx="280193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56624"/>
              </p:ext>
            </p:extLst>
          </p:nvPr>
        </p:nvGraphicFramePr>
        <p:xfrm>
          <a:off x="4215493" y="3102202"/>
          <a:ext cx="2982913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3" name="方程式" r:id="rId6" imgW="1257120" imgH="482400" progId="Equation.3">
                  <p:embed/>
                </p:oleObj>
              </mc:Choice>
              <mc:Fallback>
                <p:oleObj name="方程式" r:id="rId6" imgW="1257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493" y="3102202"/>
                        <a:ext cx="2982913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0229" y="5209179"/>
            <a:ext cx="3247459" cy="14427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517" y="5307397"/>
            <a:ext cx="2859149" cy="1246296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70729"/>
              </p:ext>
            </p:extLst>
          </p:nvPr>
        </p:nvGraphicFramePr>
        <p:xfrm>
          <a:off x="371638" y="5307397"/>
          <a:ext cx="561812" cy="416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4" name="方程式" r:id="rId10" imgW="291960" imgH="215640" progId="Equation.3">
                  <p:embed/>
                </p:oleObj>
              </mc:Choice>
              <mc:Fallback>
                <p:oleObj name="方程式" r:id="rId10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8" y="5307397"/>
                        <a:ext cx="561812" cy="416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05931"/>
              </p:ext>
            </p:extLst>
          </p:nvPr>
        </p:nvGraphicFramePr>
        <p:xfrm>
          <a:off x="3562350" y="5243513"/>
          <a:ext cx="5349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5" name="方程式" r:id="rId12" imgW="279360" imgH="215640" progId="Equation.3">
                  <p:embed/>
                </p:oleObj>
              </mc:Choice>
              <mc:Fallback>
                <p:oleObj name="方程式" r:id="rId12" imgW="27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5243513"/>
                        <a:ext cx="5349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1262743" y="5354848"/>
            <a:ext cx="196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f(t)=0 outside 0&lt;t&lt;T</a:t>
            </a:r>
            <a:endParaRPr lang="zh-TW" altLang="en-US" sz="2400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22244"/>
              </p:ext>
            </p:extLst>
          </p:nvPr>
        </p:nvGraphicFramePr>
        <p:xfrm>
          <a:off x="787854" y="4751648"/>
          <a:ext cx="49847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6" name="方程式" r:id="rId14" imgW="3225600" imgH="215640" progId="Equation.3">
                  <p:embed/>
                </p:oleObj>
              </mc:Choice>
              <mc:Fallback>
                <p:oleObj name="方程式" r:id="rId14" imgW="322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54" y="4751648"/>
                        <a:ext cx="49847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5616462" y="5746833"/>
            <a:ext cx="682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…..</a:t>
            </a:r>
            <a:endParaRPr lang="zh-TW" altLang="en-US" sz="24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322313"/>
              </p:ext>
            </p:extLst>
          </p:nvPr>
        </p:nvGraphicFramePr>
        <p:xfrm>
          <a:off x="6294099" y="4419811"/>
          <a:ext cx="25003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7" name="方程式" r:id="rId16" imgW="1054080" imgH="393480" progId="Equation.3">
                  <p:embed/>
                </p:oleObj>
              </mc:Choice>
              <mc:Fallback>
                <p:oleObj name="方程式" r:id="rId16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4099" y="4419811"/>
                        <a:ext cx="25003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34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2"/>
          <p:cNvGrpSpPr>
            <a:grpSpLocks/>
          </p:cNvGrpSpPr>
          <p:nvPr/>
        </p:nvGrpSpPr>
        <p:grpSpPr bwMode="auto">
          <a:xfrm>
            <a:off x="109765" y="529527"/>
            <a:ext cx="5823857" cy="5882840"/>
            <a:chOff x="815522" y="779898"/>
            <a:chExt cx="5823856" cy="588284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763713" y="1501775"/>
            <a:ext cx="3740149" cy="516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39" name="方程式" r:id="rId4" imgW="3111500" imgH="4292600" progId="Equation.3">
                    <p:embed/>
                  </p:oleObj>
                </mc:Choice>
                <mc:Fallback>
                  <p:oleObj name="方程式" r:id="rId4" imgW="3111500" imgH="429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501775"/>
                          <a:ext cx="3740149" cy="5160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815522" y="779898"/>
              <a:ext cx="5823856" cy="739340"/>
              <a:chOff x="815522" y="779898"/>
              <a:chExt cx="5823856" cy="739340"/>
            </a:xfrm>
          </p:grpSpPr>
          <p:grpSp>
            <p:nvGrpSpPr>
              <p:cNvPr id="8" name="群組 25"/>
              <p:cNvGrpSpPr>
                <a:grpSpLocks/>
              </p:cNvGrpSpPr>
              <p:nvPr/>
            </p:nvGrpSpPr>
            <p:grpSpPr bwMode="auto">
              <a:xfrm>
                <a:off x="815522" y="779898"/>
                <a:ext cx="5823856" cy="730964"/>
                <a:chOff x="965385" y="1111208"/>
                <a:chExt cx="5596352" cy="730901"/>
              </a:xfrm>
            </p:grpSpPr>
            <p:sp>
              <p:nvSpPr>
                <p:cNvPr id="11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965385" y="1111208"/>
                  <a:ext cx="5596352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Table 13.2</a:t>
                  </a:r>
                  <a:r>
                    <a:rPr kumimoji="0" lang="zh-TW" altLang="en-US" sz="2400" dirty="0">
                      <a:solidFill>
                        <a:schemeClr val="tx1"/>
                      </a:solidFill>
                    </a:rPr>
                    <a:t>  </a:t>
                  </a: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Laplace Transform </a:t>
                  </a:r>
                  <a:r>
                    <a:rPr kumimoji="0" lang="en-US" altLang="zh-TW" sz="2400" dirty="0" smtClean="0">
                      <a:solidFill>
                        <a:schemeClr val="tx1"/>
                      </a:solidFill>
                    </a:rPr>
                    <a:t>Pairs (P585)</a:t>
                  </a:r>
                  <a:endParaRPr kumimoji="0" lang="en-US" altLang="zh-TW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413525" y="1493326"/>
                  <a:ext cx="4571144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>
                      <a:solidFill>
                        <a:schemeClr val="tx1"/>
                      </a:solidFill>
                    </a:rPr>
                    <a:t>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t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  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s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</a:t>
                  </a:r>
                  <a:endParaRPr kumimoji="0" lang="en-US" altLang="zh-TW" sz="2000">
                    <a:solidFill>
                      <a:schemeClr val="tx1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cxnSp>
            <p:nvCxnSpPr>
              <p:cNvPr id="9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5176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1620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直線接點 5"/>
            <p:cNvCxnSpPr>
              <a:cxnSpLocks noChangeShapeType="1"/>
            </p:cNvCxnSpPr>
            <p:nvPr/>
          </p:nvCxnSpPr>
          <p:spPr bwMode="auto">
            <a:xfrm>
              <a:off x="1238250" y="6627812"/>
              <a:ext cx="4978400" cy="158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矩形 1"/>
          <p:cNvSpPr/>
          <p:nvPr/>
        </p:nvSpPr>
        <p:spPr>
          <a:xfrm>
            <a:off x="917122" y="1739237"/>
            <a:ext cx="2972706" cy="510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933622" y="1509486"/>
            <a:ext cx="1410607" cy="7257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333095" y="2235201"/>
            <a:ext cx="28883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5933622" y="1117600"/>
            <a:ext cx="0" cy="11321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5737226" y="1349942"/>
          <a:ext cx="1365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0" name="方程式" r:id="rId6" imgW="88560" imgH="164880" progId="Equation.3">
                  <p:embed/>
                </p:oleObj>
              </mc:Choice>
              <mc:Fallback>
                <p:oleObj name="方程式" r:id="rId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6" y="1349942"/>
                        <a:ext cx="1365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5845175" y="2238375"/>
          <a:ext cx="1952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1" name="方程式" r:id="rId8" imgW="126720" imgH="177480" progId="Equation.3">
                  <p:embed/>
                </p:oleObj>
              </mc:Choice>
              <mc:Fallback>
                <p:oleObj name="方程式" r:id="rId8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238375"/>
                        <a:ext cx="195263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7218363" y="2244725"/>
          <a:ext cx="2524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2" name="方程式" r:id="rId10" imgW="164880" imgH="164880" progId="Equation.3">
                  <p:embed/>
                </p:oleObj>
              </mc:Choice>
              <mc:Fallback>
                <p:oleObj name="方程式" r:id="rId10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2244725"/>
                        <a:ext cx="2524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5153140" y="2787198"/>
          <a:ext cx="153511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3" name="方程式" r:id="rId12" imgW="1002960" imgH="215640" progId="Equation.3">
                  <p:embed/>
                </p:oleObj>
              </mc:Choice>
              <mc:Fallback>
                <p:oleObj name="方程式" r:id="rId12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140" y="2787198"/>
                        <a:ext cx="153511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5153140" y="3341801"/>
          <a:ext cx="19827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4" name="方程式" r:id="rId14" imgW="1295280" imgH="215640" progId="Equation.3">
                  <p:embed/>
                </p:oleObj>
              </mc:Choice>
              <mc:Fallback>
                <p:oleObj name="方程式" r:id="rId14" imgW="1295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140" y="3341801"/>
                        <a:ext cx="198278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7218363" y="3171145"/>
          <a:ext cx="10874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5" name="方程式" r:id="rId16" imgW="711000" imgH="393480" progId="Equation.3">
                  <p:embed/>
                </p:oleObj>
              </mc:Choice>
              <mc:Fallback>
                <p:oleObj name="方程式" r:id="rId1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3171145"/>
                        <a:ext cx="10874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902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2"/>
          <p:cNvGrpSpPr>
            <a:grpSpLocks/>
          </p:cNvGrpSpPr>
          <p:nvPr/>
        </p:nvGrpSpPr>
        <p:grpSpPr bwMode="auto">
          <a:xfrm>
            <a:off x="109765" y="529527"/>
            <a:ext cx="5823857" cy="5882840"/>
            <a:chOff x="815522" y="779898"/>
            <a:chExt cx="5823856" cy="588284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763713" y="1501775"/>
            <a:ext cx="3740149" cy="516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6" name="方程式" r:id="rId4" imgW="3111500" imgH="4292600" progId="Equation.3">
                    <p:embed/>
                  </p:oleObj>
                </mc:Choice>
                <mc:Fallback>
                  <p:oleObj name="方程式" r:id="rId4" imgW="3111500" imgH="429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501775"/>
                          <a:ext cx="3740149" cy="5160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815522" y="779898"/>
              <a:ext cx="5823856" cy="739340"/>
              <a:chOff x="815522" y="779898"/>
              <a:chExt cx="5823856" cy="739340"/>
            </a:xfrm>
          </p:grpSpPr>
          <p:grpSp>
            <p:nvGrpSpPr>
              <p:cNvPr id="8" name="群組 25"/>
              <p:cNvGrpSpPr>
                <a:grpSpLocks/>
              </p:cNvGrpSpPr>
              <p:nvPr/>
            </p:nvGrpSpPr>
            <p:grpSpPr bwMode="auto">
              <a:xfrm>
                <a:off x="815522" y="779898"/>
                <a:ext cx="5823856" cy="730964"/>
                <a:chOff x="965385" y="1111208"/>
                <a:chExt cx="5596352" cy="730901"/>
              </a:xfrm>
            </p:grpSpPr>
            <p:sp>
              <p:nvSpPr>
                <p:cNvPr id="11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965385" y="1111208"/>
                  <a:ext cx="5596352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Table 13.2</a:t>
                  </a:r>
                  <a:r>
                    <a:rPr kumimoji="0" lang="zh-TW" altLang="en-US" sz="2400" dirty="0">
                      <a:solidFill>
                        <a:schemeClr val="tx1"/>
                      </a:solidFill>
                    </a:rPr>
                    <a:t>  </a:t>
                  </a: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Laplace Transform </a:t>
                  </a:r>
                  <a:r>
                    <a:rPr kumimoji="0" lang="en-US" altLang="zh-TW" sz="2400" dirty="0" smtClean="0">
                      <a:solidFill>
                        <a:schemeClr val="tx1"/>
                      </a:solidFill>
                    </a:rPr>
                    <a:t>Pairs (P585)</a:t>
                  </a:r>
                  <a:endParaRPr kumimoji="0" lang="en-US" altLang="zh-TW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413525" y="1493326"/>
                  <a:ext cx="4571144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>
                      <a:solidFill>
                        <a:schemeClr val="tx1"/>
                      </a:solidFill>
                    </a:rPr>
                    <a:t>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t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  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s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</a:t>
                  </a:r>
                  <a:endParaRPr kumimoji="0" lang="en-US" altLang="zh-TW" sz="2000">
                    <a:solidFill>
                      <a:schemeClr val="tx1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cxnSp>
            <p:nvCxnSpPr>
              <p:cNvPr id="9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5176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1620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直線接點 5"/>
            <p:cNvCxnSpPr>
              <a:cxnSpLocks noChangeShapeType="1"/>
            </p:cNvCxnSpPr>
            <p:nvPr/>
          </p:nvCxnSpPr>
          <p:spPr bwMode="auto">
            <a:xfrm>
              <a:off x="1238250" y="6627812"/>
              <a:ext cx="4978400" cy="158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矩形 1"/>
          <p:cNvSpPr/>
          <p:nvPr/>
        </p:nvSpPr>
        <p:spPr>
          <a:xfrm>
            <a:off x="917122" y="1739237"/>
            <a:ext cx="2972706" cy="5104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/>
          <p:cNvGrpSpPr/>
          <p:nvPr/>
        </p:nvGrpSpPr>
        <p:grpSpPr>
          <a:xfrm>
            <a:off x="5699955" y="3304282"/>
            <a:ext cx="2888343" cy="1467982"/>
            <a:chOff x="5627006" y="2840438"/>
            <a:chExt cx="2888343" cy="1467982"/>
          </a:xfrm>
        </p:grpSpPr>
        <p:sp>
          <p:nvSpPr>
            <p:cNvPr id="24" name="直角三角形 23"/>
            <p:cNvSpPr/>
            <p:nvPr/>
          </p:nvSpPr>
          <p:spPr>
            <a:xfrm flipH="1">
              <a:off x="6214607" y="3159525"/>
              <a:ext cx="767556" cy="78422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/>
            <p:cNvCxnSpPr/>
            <p:nvPr/>
          </p:nvCxnSpPr>
          <p:spPr>
            <a:xfrm>
              <a:off x="5627006" y="3958039"/>
              <a:ext cx="28883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V="1">
              <a:off x="6227533" y="2840438"/>
              <a:ext cx="0" cy="1132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8568787"/>
                </p:ext>
              </p:extLst>
            </p:nvPr>
          </p:nvGraphicFramePr>
          <p:xfrm>
            <a:off x="5962931" y="2912721"/>
            <a:ext cx="13652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7" name="方程式" r:id="rId6" imgW="88560" imgH="164880" progId="Equation.3">
                    <p:embed/>
                  </p:oleObj>
                </mc:Choice>
                <mc:Fallback>
                  <p:oleObj name="方程式" r:id="rId6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2931" y="2912721"/>
                          <a:ext cx="13652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1640404"/>
                </p:ext>
              </p:extLst>
            </p:nvPr>
          </p:nvGraphicFramePr>
          <p:xfrm>
            <a:off x="6139086" y="3961213"/>
            <a:ext cx="19526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8" name="方程式" r:id="rId8" imgW="126720" imgH="177480" progId="Equation.3">
                    <p:embed/>
                  </p:oleObj>
                </mc:Choice>
                <mc:Fallback>
                  <p:oleObj name="方程式" r:id="rId8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9086" y="3961213"/>
                          <a:ext cx="195263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1040573"/>
                </p:ext>
              </p:extLst>
            </p:nvPr>
          </p:nvGraphicFramePr>
          <p:xfrm>
            <a:off x="6914694" y="3990920"/>
            <a:ext cx="1349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609" name="方程式" r:id="rId10" imgW="88560" imgH="164880" progId="Equation.3">
                    <p:embed/>
                  </p:oleObj>
                </mc:Choice>
                <mc:Fallback>
                  <p:oleObj name="方程式" r:id="rId10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4694" y="3990920"/>
                          <a:ext cx="1349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096296"/>
              </p:ext>
            </p:extLst>
          </p:nvPr>
        </p:nvGraphicFramePr>
        <p:xfrm>
          <a:off x="6170331" y="2675989"/>
          <a:ext cx="143827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0" name="方程式" r:id="rId12" imgW="939600" imgH="215640" progId="Equation.3">
                  <p:embed/>
                </p:oleObj>
              </mc:Choice>
              <mc:Fallback>
                <p:oleObj name="方程式" r:id="rId12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0331" y="2675989"/>
                        <a:ext cx="143827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84783"/>
              </p:ext>
            </p:extLst>
          </p:nvPr>
        </p:nvGraphicFramePr>
        <p:xfrm>
          <a:off x="7643245" y="2469410"/>
          <a:ext cx="7969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1" name="方程式" r:id="rId14" imgW="520560" imgH="419040" progId="Equation.3">
                  <p:embed/>
                </p:oleObj>
              </mc:Choice>
              <mc:Fallback>
                <p:oleObj name="方程式" r:id="rId14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245" y="2469410"/>
                        <a:ext cx="7969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" name="群組 42"/>
          <p:cNvGrpSpPr/>
          <p:nvPr/>
        </p:nvGrpSpPr>
        <p:grpSpPr>
          <a:xfrm>
            <a:off x="5689316" y="972460"/>
            <a:ext cx="2888343" cy="1468032"/>
            <a:chOff x="5689316" y="972460"/>
            <a:chExt cx="2888343" cy="1468032"/>
          </a:xfrm>
        </p:grpSpPr>
        <p:sp>
          <p:nvSpPr>
            <p:cNvPr id="16" name="矩形 15"/>
            <p:cNvSpPr/>
            <p:nvPr/>
          </p:nvSpPr>
          <p:spPr>
            <a:xfrm>
              <a:off x="6302145" y="1347956"/>
              <a:ext cx="763875" cy="72571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6" name="群組 25"/>
            <p:cNvGrpSpPr/>
            <p:nvPr/>
          </p:nvGrpSpPr>
          <p:grpSpPr>
            <a:xfrm>
              <a:off x="5689316" y="972460"/>
              <a:ext cx="2888343" cy="1468032"/>
              <a:chOff x="5627006" y="2840388"/>
              <a:chExt cx="2888343" cy="1468032"/>
            </a:xfrm>
          </p:grpSpPr>
          <p:cxnSp>
            <p:nvCxnSpPr>
              <p:cNvPr id="28" name="直線單箭頭接點 27"/>
              <p:cNvCxnSpPr/>
              <p:nvPr/>
            </p:nvCxnSpPr>
            <p:spPr>
              <a:xfrm>
                <a:off x="5627006" y="3958039"/>
                <a:ext cx="288834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/>
              <p:cNvCxnSpPr/>
              <p:nvPr/>
            </p:nvCxnSpPr>
            <p:spPr>
              <a:xfrm flipV="1">
                <a:off x="6227533" y="2840438"/>
                <a:ext cx="0" cy="11321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76092645"/>
                  </p:ext>
                </p:extLst>
              </p:nvPr>
            </p:nvGraphicFramePr>
            <p:xfrm>
              <a:off x="5962253" y="2840388"/>
              <a:ext cx="136525" cy="319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12" name="方程式" r:id="rId16" imgW="88560" imgH="164880" progId="Equation.3">
                      <p:embed/>
                    </p:oleObj>
                  </mc:Choice>
                  <mc:Fallback>
                    <p:oleObj name="方程式" r:id="rId16" imgW="88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2253" y="2840388"/>
                            <a:ext cx="136525" cy="3190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43007495"/>
                  </p:ext>
                </p:extLst>
              </p:nvPr>
            </p:nvGraphicFramePr>
            <p:xfrm>
              <a:off x="6139086" y="3961213"/>
              <a:ext cx="195263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13" name="方程式" r:id="rId18" imgW="126720" imgH="177480" progId="Equation.3">
                      <p:embed/>
                    </p:oleObj>
                  </mc:Choice>
                  <mc:Fallback>
                    <p:oleObj name="方程式" r:id="rId18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9086" y="3961213"/>
                            <a:ext cx="195263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5484229"/>
                  </p:ext>
                </p:extLst>
              </p:nvPr>
            </p:nvGraphicFramePr>
            <p:xfrm>
              <a:off x="6914694" y="3990920"/>
              <a:ext cx="13493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614" name="方程式" r:id="rId19" imgW="88560" imgH="164880" progId="Equation.3">
                      <p:embed/>
                    </p:oleObj>
                  </mc:Choice>
                  <mc:Fallback>
                    <p:oleObj name="方程式" r:id="rId19" imgW="88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14694" y="3990920"/>
                            <a:ext cx="13493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286731"/>
              </p:ext>
            </p:extLst>
          </p:nvPr>
        </p:nvGraphicFramePr>
        <p:xfrm>
          <a:off x="7188650" y="1204487"/>
          <a:ext cx="11858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5" name="方程式" r:id="rId21" imgW="774360" imgH="215640" progId="Equation.3">
                  <p:embed/>
                </p:oleObj>
              </mc:Choice>
              <mc:Fallback>
                <p:oleObj name="方程式" r:id="rId21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650" y="1204487"/>
                        <a:ext cx="1185862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6773"/>
              </p:ext>
            </p:extLst>
          </p:nvPr>
        </p:nvGraphicFramePr>
        <p:xfrm>
          <a:off x="7230414" y="3436388"/>
          <a:ext cx="156595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6" name="方程式" r:id="rId23" imgW="901440" imgH="215640" progId="Equation.3">
                  <p:embed/>
                </p:oleObj>
              </mc:Choice>
              <mc:Fallback>
                <p:oleObj name="方程式" r:id="rId23" imgW="9014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414" y="3436388"/>
                        <a:ext cx="156595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弧形向右箭號 34"/>
          <p:cNvSpPr/>
          <p:nvPr/>
        </p:nvSpPr>
        <p:spPr>
          <a:xfrm>
            <a:off x="4798106" y="1710813"/>
            <a:ext cx="1135516" cy="20432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020637"/>
              </p:ext>
            </p:extLst>
          </p:nvPr>
        </p:nvGraphicFramePr>
        <p:xfrm>
          <a:off x="4967969" y="2529939"/>
          <a:ext cx="373062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7" name="方程式" r:id="rId25" imgW="190440" imgH="152280" progId="Equation.3">
                  <p:embed/>
                </p:oleObj>
              </mc:Choice>
              <mc:Fallback>
                <p:oleObj name="方程式" r:id="rId2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969" y="2529939"/>
                        <a:ext cx="373062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099556"/>
              </p:ext>
            </p:extLst>
          </p:nvPr>
        </p:nvGraphicFramePr>
        <p:xfrm>
          <a:off x="5699955" y="5081109"/>
          <a:ext cx="1845981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8" name="方程式" r:id="rId27" imgW="1091880" imgH="215640" progId="Equation.3">
                  <p:embed/>
                </p:oleObj>
              </mc:Choice>
              <mc:Fallback>
                <p:oleObj name="方程式" r:id="rId27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955" y="5081109"/>
                        <a:ext cx="1845981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531954"/>
              </p:ext>
            </p:extLst>
          </p:nvPr>
        </p:nvGraphicFramePr>
        <p:xfrm>
          <a:off x="7500938" y="4536398"/>
          <a:ext cx="11652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9" name="方程式" r:id="rId29" imgW="761760" imgH="583920" progId="Equation.3">
                  <p:embed/>
                </p:oleObj>
              </mc:Choice>
              <mc:Fallback>
                <p:oleObj name="方程式" r:id="rId29" imgW="7617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938" y="4536398"/>
                        <a:ext cx="1165225" cy="111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242943"/>
              </p:ext>
            </p:extLst>
          </p:nvPr>
        </p:nvGraphicFramePr>
        <p:xfrm>
          <a:off x="5831337" y="5729518"/>
          <a:ext cx="161131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0" name="方程式" r:id="rId31" imgW="1054080" imgH="419040" progId="Equation.3">
                  <p:embed/>
                </p:oleObj>
              </mc:Choice>
              <mc:Fallback>
                <p:oleObj name="方程式" r:id="rId31" imgW="1054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1337" y="5729518"/>
                        <a:ext cx="161131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895069"/>
              </p:ext>
            </p:extLst>
          </p:nvPr>
        </p:nvGraphicFramePr>
        <p:xfrm>
          <a:off x="7456486" y="5729518"/>
          <a:ext cx="1203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1" name="方程式" r:id="rId33" imgW="787320" imgH="419040" progId="Equation.3">
                  <p:embed/>
                </p:oleObj>
              </mc:Choice>
              <mc:Fallback>
                <p:oleObj name="方程式" r:id="rId33" imgW="787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6" y="5729518"/>
                        <a:ext cx="1203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14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for Periodic function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273098" y="1531379"/>
            <a:ext cx="2888343" cy="1467982"/>
            <a:chOff x="5627006" y="2840438"/>
            <a:chExt cx="2888343" cy="1467982"/>
          </a:xfrm>
        </p:grpSpPr>
        <p:sp>
          <p:nvSpPr>
            <p:cNvPr id="5" name="直角三角形 4"/>
            <p:cNvSpPr/>
            <p:nvPr/>
          </p:nvSpPr>
          <p:spPr>
            <a:xfrm flipH="1">
              <a:off x="6214607" y="3159525"/>
              <a:ext cx="767556" cy="78422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5627006" y="3958039"/>
              <a:ext cx="288834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 flipV="1">
              <a:off x="6227533" y="2840438"/>
              <a:ext cx="0" cy="11321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606676"/>
                </p:ext>
              </p:extLst>
            </p:nvPr>
          </p:nvGraphicFramePr>
          <p:xfrm>
            <a:off x="5962931" y="2912721"/>
            <a:ext cx="136525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13" name="方程式" r:id="rId3" imgW="88560" imgH="164880" progId="Equation.3">
                    <p:embed/>
                  </p:oleObj>
                </mc:Choice>
                <mc:Fallback>
                  <p:oleObj name="方程式" r:id="rId3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2931" y="2912721"/>
                          <a:ext cx="136525" cy="319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7456695"/>
                </p:ext>
              </p:extLst>
            </p:nvPr>
          </p:nvGraphicFramePr>
          <p:xfrm>
            <a:off x="6139086" y="3961213"/>
            <a:ext cx="195263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14" name="方程式" r:id="rId5" imgW="126720" imgH="177480" progId="Equation.3">
                    <p:embed/>
                  </p:oleObj>
                </mc:Choice>
                <mc:Fallback>
                  <p:oleObj name="方程式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9086" y="3961213"/>
                          <a:ext cx="195263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4972943"/>
                </p:ext>
              </p:extLst>
            </p:nvPr>
          </p:nvGraphicFramePr>
          <p:xfrm>
            <a:off x="6914694" y="3990920"/>
            <a:ext cx="13493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15" name="方程式" r:id="rId7" imgW="88560" imgH="164880" progId="Equation.3">
                    <p:embed/>
                  </p:oleObj>
                </mc:Choice>
                <mc:Fallback>
                  <p:oleObj name="方程式" r:id="rId7" imgW="885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14694" y="3990920"/>
                          <a:ext cx="13493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89343"/>
              </p:ext>
            </p:extLst>
          </p:nvPr>
        </p:nvGraphicFramePr>
        <p:xfrm>
          <a:off x="6017726" y="1655159"/>
          <a:ext cx="1268639" cy="99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6" name="方程式" r:id="rId9" imgW="672840" imgH="419040" progId="Equation.3">
                  <p:embed/>
                </p:oleObj>
              </mc:Choice>
              <mc:Fallback>
                <p:oleObj name="方程式" r:id="rId9" imgW="672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726" y="1655159"/>
                        <a:ext cx="1268639" cy="990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4189508" y="2080352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839102"/>
              </p:ext>
            </p:extLst>
          </p:nvPr>
        </p:nvGraphicFramePr>
        <p:xfrm>
          <a:off x="4841516" y="1706911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17" name="方程式" r:id="rId11" imgW="139680" imgH="164880" progId="Equation.3">
                  <p:embed/>
                </p:oleObj>
              </mc:Choice>
              <mc:Fallback>
                <p:oleObj name="方程式" r:id="rId11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516" y="1706911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群組 38"/>
          <p:cNvGrpSpPr/>
          <p:nvPr/>
        </p:nvGrpSpPr>
        <p:grpSpPr>
          <a:xfrm>
            <a:off x="341006" y="3168039"/>
            <a:ext cx="4390651" cy="1479480"/>
            <a:chOff x="341006" y="3168039"/>
            <a:chExt cx="4390651" cy="1479480"/>
          </a:xfrm>
        </p:grpSpPr>
        <p:grpSp>
          <p:nvGrpSpPr>
            <p:cNvPr id="16" name="群組 15"/>
            <p:cNvGrpSpPr/>
            <p:nvPr/>
          </p:nvGrpSpPr>
          <p:grpSpPr>
            <a:xfrm>
              <a:off x="341006" y="3168039"/>
              <a:ext cx="4390651" cy="1463675"/>
              <a:chOff x="5627006" y="2840438"/>
              <a:chExt cx="4390651" cy="1463675"/>
            </a:xfrm>
          </p:grpSpPr>
          <p:sp>
            <p:nvSpPr>
              <p:cNvPr id="17" name="直角三角形 16"/>
              <p:cNvSpPr/>
              <p:nvPr/>
            </p:nvSpPr>
            <p:spPr>
              <a:xfrm flipH="1">
                <a:off x="6214607" y="3159525"/>
                <a:ext cx="767556" cy="784221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8" name="直線單箭頭接點 17"/>
              <p:cNvCxnSpPr/>
              <p:nvPr/>
            </p:nvCxnSpPr>
            <p:spPr>
              <a:xfrm>
                <a:off x="5627006" y="3958039"/>
                <a:ext cx="4390651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單箭頭接點 18"/>
              <p:cNvCxnSpPr/>
              <p:nvPr/>
            </p:nvCxnSpPr>
            <p:spPr>
              <a:xfrm flipV="1">
                <a:off x="6227533" y="2840438"/>
                <a:ext cx="0" cy="113211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298180"/>
                  </p:ext>
                </p:extLst>
              </p:nvPr>
            </p:nvGraphicFramePr>
            <p:xfrm>
              <a:off x="5962931" y="2912721"/>
              <a:ext cx="136525" cy="3190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718" name="方程式" r:id="rId13" imgW="88560" imgH="164880" progId="Equation.3">
                      <p:embed/>
                    </p:oleObj>
                  </mc:Choice>
                  <mc:Fallback>
                    <p:oleObj name="方程式" r:id="rId13" imgW="88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2931" y="2912721"/>
                            <a:ext cx="136525" cy="3190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1065249"/>
                  </p:ext>
                </p:extLst>
              </p:nvPr>
            </p:nvGraphicFramePr>
            <p:xfrm>
              <a:off x="6139086" y="3961213"/>
              <a:ext cx="195263" cy="342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719" name="方程式" r:id="rId14" imgW="126720" imgH="177480" progId="Equation.3">
                      <p:embed/>
                    </p:oleObj>
                  </mc:Choice>
                  <mc:Fallback>
                    <p:oleObj name="方程式" r:id="rId14" imgW="12672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39086" y="3961213"/>
                            <a:ext cx="195263" cy="342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7523303"/>
                  </p:ext>
                </p:extLst>
              </p:nvPr>
            </p:nvGraphicFramePr>
            <p:xfrm>
              <a:off x="6885666" y="3961892"/>
              <a:ext cx="134937" cy="3175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6720" name="方程式" r:id="rId15" imgW="88560" imgH="164880" progId="Equation.3">
                      <p:embed/>
                    </p:oleObj>
                  </mc:Choice>
                  <mc:Fallback>
                    <p:oleObj name="方程式" r:id="rId15" imgW="88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5666" y="3961892"/>
                            <a:ext cx="134937" cy="3175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直角三角形 23"/>
            <p:cNvSpPr/>
            <p:nvPr/>
          </p:nvSpPr>
          <p:spPr>
            <a:xfrm flipH="1">
              <a:off x="2293954" y="3468538"/>
              <a:ext cx="767556" cy="78422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直角三角形 24"/>
            <p:cNvSpPr/>
            <p:nvPr/>
          </p:nvSpPr>
          <p:spPr>
            <a:xfrm flipH="1">
              <a:off x="3659301" y="3468538"/>
              <a:ext cx="767556" cy="784221"/>
            </a:xfrm>
            <a:prstGeom prst="rt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91506450"/>
                </p:ext>
              </p:extLst>
            </p:nvPr>
          </p:nvGraphicFramePr>
          <p:xfrm>
            <a:off x="2216603" y="4281488"/>
            <a:ext cx="193675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1" name="方程式" r:id="rId16" imgW="126720" imgH="164880" progId="Equation.3">
                    <p:embed/>
                  </p:oleObj>
                </mc:Choice>
                <mc:Fallback>
                  <p:oleObj name="方程式" r:id="rId16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6603" y="4281488"/>
                          <a:ext cx="193675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743169"/>
                </p:ext>
              </p:extLst>
            </p:nvPr>
          </p:nvGraphicFramePr>
          <p:xfrm>
            <a:off x="2914877" y="4304619"/>
            <a:ext cx="1746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2" name="方程式" r:id="rId18" imgW="114120" imgH="177480" progId="Equation.3">
                    <p:embed/>
                  </p:oleObj>
                </mc:Choice>
                <mc:Fallback>
                  <p:oleObj name="方程式" r:id="rId18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4877" y="4304619"/>
                          <a:ext cx="1746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6541679"/>
                </p:ext>
              </p:extLst>
            </p:nvPr>
          </p:nvGraphicFramePr>
          <p:xfrm>
            <a:off x="3592058" y="4279900"/>
            <a:ext cx="192087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3" name="方程式" r:id="rId20" imgW="126720" imgH="164880" progId="Equation.3">
                    <p:embed/>
                  </p:oleObj>
                </mc:Choice>
                <mc:Fallback>
                  <p:oleObj name="方程式" r:id="rId20" imgW="1267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058" y="4279900"/>
                          <a:ext cx="192087" cy="317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565332"/>
                </p:ext>
              </p:extLst>
            </p:nvPr>
          </p:nvGraphicFramePr>
          <p:xfrm>
            <a:off x="4340338" y="4289607"/>
            <a:ext cx="1730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4" name="方程式" r:id="rId22" imgW="114120" imgH="177480" progId="Equation.3">
                    <p:embed/>
                  </p:oleObj>
                </mc:Choice>
                <mc:Fallback>
                  <p:oleObj name="方程式" r:id="rId22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0338" y="4289607"/>
                          <a:ext cx="17303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向右箭號 31"/>
          <p:cNvSpPr/>
          <p:nvPr/>
        </p:nvSpPr>
        <p:spPr>
          <a:xfrm>
            <a:off x="4731657" y="3772829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7659385"/>
              </p:ext>
            </p:extLst>
          </p:nvPr>
        </p:nvGraphicFramePr>
        <p:xfrm>
          <a:off x="5383665" y="3399388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5" name="方程式" r:id="rId24" imgW="139680" imgH="164880" progId="Equation.3">
                  <p:embed/>
                </p:oleObj>
              </mc:Choice>
              <mc:Fallback>
                <p:oleObj name="方程式" r:id="rId2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665" y="3399388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534233"/>
              </p:ext>
            </p:extLst>
          </p:nvPr>
        </p:nvGraphicFramePr>
        <p:xfrm>
          <a:off x="1107321" y="4974946"/>
          <a:ext cx="6812110" cy="56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6" name="方程式" r:id="rId25" imgW="3225600" imgH="215640" progId="Equation.3">
                  <p:embed/>
                </p:oleObj>
              </mc:Choice>
              <mc:Fallback>
                <p:oleObj name="方程式" r:id="rId25" imgW="322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7321" y="4974946"/>
                        <a:ext cx="6812110" cy="568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240110"/>
              </p:ext>
            </p:extLst>
          </p:nvPr>
        </p:nvGraphicFramePr>
        <p:xfrm>
          <a:off x="3256738" y="5649276"/>
          <a:ext cx="250031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727" name="方程式" r:id="rId27" imgW="1054080" imgH="393480" progId="Equation.3">
                  <p:embed/>
                </p:oleObj>
              </mc:Choice>
              <mc:Fallback>
                <p:oleObj name="方程式" r:id="rId27" imgW="1054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738" y="5649276"/>
                        <a:ext cx="250031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群組 37"/>
          <p:cNvGrpSpPr/>
          <p:nvPr/>
        </p:nvGrpSpPr>
        <p:grpSpPr>
          <a:xfrm>
            <a:off x="6434669" y="3305017"/>
            <a:ext cx="2173801" cy="990635"/>
            <a:chOff x="6434669" y="3305017"/>
            <a:chExt cx="2173801" cy="990635"/>
          </a:xfrm>
        </p:grpSpPr>
        <p:graphicFrame>
          <p:nvGraphicFramePr>
            <p:cNvPr id="3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6858903"/>
                </p:ext>
              </p:extLst>
            </p:nvPr>
          </p:nvGraphicFramePr>
          <p:xfrm>
            <a:off x="6434669" y="3305017"/>
            <a:ext cx="1268639" cy="9906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8" name="方程式" r:id="rId29" imgW="672840" imgH="419040" progId="Equation.3">
                    <p:embed/>
                  </p:oleObj>
                </mc:Choice>
                <mc:Fallback>
                  <p:oleObj name="方程式" r:id="rId29" imgW="67284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4669" y="3305017"/>
                          <a:ext cx="1268639" cy="9906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780055"/>
                </p:ext>
              </p:extLst>
            </p:nvPr>
          </p:nvGraphicFramePr>
          <p:xfrm>
            <a:off x="7698833" y="3365377"/>
            <a:ext cx="909637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729" name="方程式" r:id="rId30" imgW="482400" imgH="393480" progId="Equation.3">
                    <p:embed/>
                  </p:oleObj>
                </mc:Choice>
                <mc:Fallback>
                  <p:oleObj name="方程式" r:id="rId30" imgW="482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8833" y="3365377"/>
                          <a:ext cx="909637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54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2"/>
          <p:cNvGrpSpPr>
            <a:grpSpLocks/>
          </p:cNvGrpSpPr>
          <p:nvPr/>
        </p:nvGrpSpPr>
        <p:grpSpPr bwMode="auto">
          <a:xfrm>
            <a:off x="109765" y="529527"/>
            <a:ext cx="5823857" cy="5882840"/>
            <a:chOff x="815522" y="779898"/>
            <a:chExt cx="5823856" cy="588284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763713" y="1501775"/>
            <a:ext cx="3740149" cy="516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753" name="方程式" r:id="rId4" imgW="3111500" imgH="4292600" progId="Equation.3">
                    <p:embed/>
                  </p:oleObj>
                </mc:Choice>
                <mc:Fallback>
                  <p:oleObj name="方程式" r:id="rId4" imgW="3111500" imgH="429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501775"/>
                          <a:ext cx="3740149" cy="5160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815522" y="779898"/>
              <a:ext cx="5823856" cy="739340"/>
              <a:chOff x="815522" y="779898"/>
              <a:chExt cx="5823856" cy="739340"/>
            </a:xfrm>
          </p:grpSpPr>
          <p:grpSp>
            <p:nvGrpSpPr>
              <p:cNvPr id="8" name="群組 25"/>
              <p:cNvGrpSpPr>
                <a:grpSpLocks/>
              </p:cNvGrpSpPr>
              <p:nvPr/>
            </p:nvGrpSpPr>
            <p:grpSpPr bwMode="auto">
              <a:xfrm>
                <a:off x="815522" y="779898"/>
                <a:ext cx="5823856" cy="730964"/>
                <a:chOff x="965385" y="1111208"/>
                <a:chExt cx="5596352" cy="730901"/>
              </a:xfrm>
            </p:grpSpPr>
            <p:sp>
              <p:nvSpPr>
                <p:cNvPr id="11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965385" y="1111208"/>
                  <a:ext cx="5596352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Table 13.2</a:t>
                  </a:r>
                  <a:r>
                    <a:rPr kumimoji="0" lang="zh-TW" altLang="en-US" sz="2400" dirty="0">
                      <a:solidFill>
                        <a:schemeClr val="tx1"/>
                      </a:solidFill>
                    </a:rPr>
                    <a:t>  </a:t>
                  </a: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Laplace Transform </a:t>
                  </a:r>
                  <a:r>
                    <a:rPr kumimoji="0" lang="en-US" altLang="zh-TW" sz="2400" dirty="0" smtClean="0">
                      <a:solidFill>
                        <a:schemeClr val="tx1"/>
                      </a:solidFill>
                    </a:rPr>
                    <a:t>Pairs (P585)</a:t>
                  </a:r>
                  <a:endParaRPr kumimoji="0" lang="en-US" altLang="zh-TW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413525" y="1493326"/>
                  <a:ext cx="4571144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>
                      <a:solidFill>
                        <a:schemeClr val="tx1"/>
                      </a:solidFill>
                    </a:rPr>
                    <a:t>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t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  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s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</a:t>
                  </a:r>
                  <a:endParaRPr kumimoji="0" lang="en-US" altLang="zh-TW" sz="2000">
                    <a:solidFill>
                      <a:schemeClr val="tx1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cxnSp>
            <p:nvCxnSpPr>
              <p:cNvPr id="9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5176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1620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直線接點 5"/>
            <p:cNvCxnSpPr>
              <a:cxnSpLocks noChangeShapeType="1"/>
            </p:cNvCxnSpPr>
            <p:nvPr/>
          </p:nvCxnSpPr>
          <p:spPr bwMode="auto">
            <a:xfrm>
              <a:off x="1238250" y="6627812"/>
              <a:ext cx="4978400" cy="158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矩形 1"/>
          <p:cNvSpPr/>
          <p:nvPr/>
        </p:nvSpPr>
        <p:spPr>
          <a:xfrm>
            <a:off x="1683657" y="2261750"/>
            <a:ext cx="2061028" cy="960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437790"/>
              </p:ext>
            </p:extLst>
          </p:nvPr>
        </p:nvGraphicFramePr>
        <p:xfrm>
          <a:off x="5167763" y="1538589"/>
          <a:ext cx="1666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4" name="方程式" r:id="rId6" imgW="88560" imgH="164880" progId="Equation.3">
                  <p:embed/>
                </p:oleObj>
              </mc:Choice>
              <mc:Fallback>
                <p:oleObj name="方程式" r:id="rId6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763" y="1538589"/>
                        <a:ext cx="1666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47094"/>
              </p:ext>
            </p:extLst>
          </p:nvPr>
        </p:nvGraphicFramePr>
        <p:xfrm>
          <a:off x="7205887" y="1463183"/>
          <a:ext cx="3810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5" name="方程式" r:id="rId8" imgW="203040" imgH="203040" progId="Equation.3">
                  <p:embed/>
                </p:oleObj>
              </mc:Choice>
              <mc:Fallback>
                <p:oleObj name="方程式" r:id="rId8" imgW="203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887" y="1463183"/>
                        <a:ext cx="3810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398192"/>
              </p:ext>
            </p:extLst>
          </p:nvPr>
        </p:nvGraphicFramePr>
        <p:xfrm>
          <a:off x="5166407" y="2385712"/>
          <a:ext cx="1666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6" name="方程式" r:id="rId10" imgW="88560" imgH="152280" progId="Equation.3">
                  <p:embed/>
                </p:oleObj>
              </mc:Choice>
              <mc:Fallback>
                <p:oleObj name="方程式" r:id="rId10" imgW="885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407" y="2385712"/>
                        <a:ext cx="16668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846195"/>
              </p:ext>
            </p:extLst>
          </p:nvPr>
        </p:nvGraphicFramePr>
        <p:xfrm>
          <a:off x="7129463" y="2067700"/>
          <a:ext cx="8096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7" name="方程式" r:id="rId12" imgW="431640" imgH="419040" progId="Equation.3">
                  <p:embed/>
                </p:oleObj>
              </mc:Choice>
              <mc:Fallback>
                <p:oleObj name="方程式" r:id="rId12" imgW="431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9463" y="2067700"/>
                        <a:ext cx="8096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316037"/>
              </p:ext>
            </p:extLst>
          </p:nvPr>
        </p:nvGraphicFramePr>
        <p:xfrm>
          <a:off x="7974240" y="2329844"/>
          <a:ext cx="6191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8" name="方程式" r:id="rId14" imgW="330120" imgH="203040" progId="Equation.3">
                  <p:embed/>
                </p:oleObj>
              </mc:Choice>
              <mc:Fallback>
                <p:oleObj name="方程式" r:id="rId14" imgW="330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4240" y="2329844"/>
                        <a:ext cx="6191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86468"/>
              </p:ext>
            </p:extLst>
          </p:nvPr>
        </p:nvGraphicFramePr>
        <p:xfrm>
          <a:off x="5132388" y="3292625"/>
          <a:ext cx="2857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9" name="方程式" r:id="rId16" imgW="152280" imgH="203040" progId="Equation.3">
                  <p:embed/>
                </p:oleObj>
              </mc:Choice>
              <mc:Fallback>
                <p:oleObj name="方程式" r:id="rId16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2388" y="3292625"/>
                        <a:ext cx="2857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150971"/>
              </p:ext>
            </p:extLst>
          </p:nvPr>
        </p:nvGraphicFramePr>
        <p:xfrm>
          <a:off x="7149985" y="3030704"/>
          <a:ext cx="833438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0" name="方程式" r:id="rId18" imgW="444240" imgH="419040" progId="Equation.3">
                  <p:embed/>
                </p:oleObj>
              </mc:Choice>
              <mc:Fallback>
                <p:oleObj name="方程式" r:id="rId18" imgW="444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985" y="3030704"/>
                        <a:ext cx="833438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67"/>
              </p:ext>
            </p:extLst>
          </p:nvPr>
        </p:nvGraphicFramePr>
        <p:xfrm>
          <a:off x="7964600" y="3263122"/>
          <a:ext cx="762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1" name="方程式" r:id="rId20" imgW="406080" imgH="203040" progId="Equation.3">
                  <p:embed/>
                </p:oleObj>
              </mc:Choice>
              <mc:Fallback>
                <p:oleObj name="方程式" r:id="rId20" imgW="4060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600" y="3263122"/>
                        <a:ext cx="762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546981"/>
              </p:ext>
            </p:extLst>
          </p:nvPr>
        </p:nvGraphicFramePr>
        <p:xfrm>
          <a:off x="5144294" y="4280200"/>
          <a:ext cx="2619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2" name="方程式" r:id="rId22" imgW="139680" imgH="203040" progId="Equation.3">
                  <p:embed/>
                </p:oleObj>
              </mc:Choice>
              <mc:Fallback>
                <p:oleObj name="方程式" r:id="rId22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294" y="4280200"/>
                        <a:ext cx="2619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088469"/>
              </p:ext>
            </p:extLst>
          </p:nvPr>
        </p:nvGraphicFramePr>
        <p:xfrm>
          <a:off x="7082971" y="4031344"/>
          <a:ext cx="1000125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3" name="方程式" r:id="rId24" imgW="533160" imgH="419040" progId="Equation.3">
                  <p:embed/>
                </p:oleObj>
              </mc:Choice>
              <mc:Fallback>
                <p:oleObj name="方程式" r:id="rId24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971" y="4031344"/>
                        <a:ext cx="1000125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07946"/>
              </p:ext>
            </p:extLst>
          </p:nvPr>
        </p:nvGraphicFramePr>
        <p:xfrm>
          <a:off x="8036833" y="4285411"/>
          <a:ext cx="10477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4" name="方程式" r:id="rId26" imgW="558720" imgH="203040" progId="Equation.3">
                  <p:embed/>
                </p:oleObj>
              </mc:Choice>
              <mc:Fallback>
                <p:oleObj name="方程式" r:id="rId26" imgW="558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833" y="4285411"/>
                        <a:ext cx="10477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023776"/>
              </p:ext>
            </p:extLst>
          </p:nvPr>
        </p:nvGraphicFramePr>
        <p:xfrm>
          <a:off x="5118782" y="5746750"/>
          <a:ext cx="26193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5" name="方程式" r:id="rId28" imgW="139680" imgH="203040" progId="Equation.3">
                  <p:embed/>
                </p:oleObj>
              </mc:Choice>
              <mc:Fallback>
                <p:oleObj name="方程式" r:id="rId28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782" y="5746750"/>
                        <a:ext cx="26193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478293"/>
              </p:ext>
            </p:extLst>
          </p:nvPr>
        </p:nvGraphicFramePr>
        <p:xfrm>
          <a:off x="7226751" y="5754482"/>
          <a:ext cx="15271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6" name="方程式" r:id="rId30" imgW="812520" imgH="203040" progId="Equation.3">
                  <p:embed/>
                </p:oleObj>
              </mc:Choice>
              <mc:Fallback>
                <p:oleObj name="方程式" r:id="rId30" imgW="8125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751" y="5754482"/>
                        <a:ext cx="15271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41611"/>
              </p:ext>
            </p:extLst>
          </p:nvPr>
        </p:nvGraphicFramePr>
        <p:xfrm>
          <a:off x="7226751" y="6235494"/>
          <a:ext cx="112077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7" name="方程式" r:id="rId32" imgW="596880" imgH="203040" progId="Equation.3">
                  <p:embed/>
                </p:oleObj>
              </mc:Choice>
              <mc:Fallback>
                <p:oleObj name="方程式" r:id="rId32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6751" y="6235494"/>
                        <a:ext cx="112077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向右箭號 26"/>
          <p:cNvSpPr/>
          <p:nvPr/>
        </p:nvSpPr>
        <p:spPr>
          <a:xfrm>
            <a:off x="5537200" y="1625542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42525"/>
              </p:ext>
            </p:extLst>
          </p:nvPr>
        </p:nvGraphicFramePr>
        <p:xfrm>
          <a:off x="6189208" y="1252101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8" name="方程式" r:id="rId34" imgW="139680" imgH="164880" progId="Equation.3">
                  <p:embed/>
                </p:oleObj>
              </mc:Choice>
              <mc:Fallback>
                <p:oleObj name="方程式" r:id="rId34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208" y="1252101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向右箭號 28"/>
          <p:cNvSpPr/>
          <p:nvPr/>
        </p:nvSpPr>
        <p:spPr>
          <a:xfrm>
            <a:off x="5515428" y="2500538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035624"/>
              </p:ext>
            </p:extLst>
          </p:nvPr>
        </p:nvGraphicFramePr>
        <p:xfrm>
          <a:off x="6167436" y="2127097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9" name="方程式" r:id="rId36" imgW="139680" imgH="164880" progId="Equation.3">
                  <p:embed/>
                </p:oleObj>
              </mc:Choice>
              <mc:Fallback>
                <p:oleObj name="方程式" r:id="rId36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6" y="2127097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向右箭號 30"/>
          <p:cNvSpPr/>
          <p:nvPr/>
        </p:nvSpPr>
        <p:spPr>
          <a:xfrm>
            <a:off x="5522913" y="3466341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699651"/>
              </p:ext>
            </p:extLst>
          </p:nvPr>
        </p:nvGraphicFramePr>
        <p:xfrm>
          <a:off x="6174921" y="3092900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0" name="方程式" r:id="rId37" imgW="139680" imgH="164880" progId="Equation.3">
                  <p:embed/>
                </p:oleObj>
              </mc:Choice>
              <mc:Fallback>
                <p:oleObj name="方程式" r:id="rId37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921" y="3092900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向右箭號 32"/>
          <p:cNvSpPr/>
          <p:nvPr/>
        </p:nvSpPr>
        <p:spPr>
          <a:xfrm>
            <a:off x="5537200" y="4476670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54959"/>
              </p:ext>
            </p:extLst>
          </p:nvPr>
        </p:nvGraphicFramePr>
        <p:xfrm>
          <a:off x="6189208" y="4103229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1" name="方程式" r:id="rId38" imgW="139680" imgH="164880" progId="Equation.3">
                  <p:embed/>
                </p:oleObj>
              </mc:Choice>
              <mc:Fallback>
                <p:oleObj name="方程式" r:id="rId38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208" y="4103229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 rot="5400000">
            <a:off x="5947458" y="4795726"/>
            <a:ext cx="1037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/>
              <a:t>……</a:t>
            </a:r>
            <a:endParaRPr lang="zh-TW" altLang="en-US" sz="4400" dirty="0"/>
          </a:p>
        </p:txBody>
      </p:sp>
      <p:sp>
        <p:nvSpPr>
          <p:cNvPr id="35" name="向右箭號 34"/>
          <p:cNvSpPr/>
          <p:nvPr/>
        </p:nvSpPr>
        <p:spPr>
          <a:xfrm>
            <a:off x="5522913" y="5920414"/>
            <a:ext cx="1567543" cy="21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29744"/>
              </p:ext>
            </p:extLst>
          </p:nvPr>
        </p:nvGraphicFramePr>
        <p:xfrm>
          <a:off x="6174921" y="5546973"/>
          <a:ext cx="2635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2" name="方程式" r:id="rId39" imgW="139680" imgH="164880" progId="Equation.3">
                  <p:embed/>
                </p:oleObj>
              </mc:Choice>
              <mc:Fallback>
                <p:oleObj name="方程式" r:id="rId39" imgW="1396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921" y="5546973"/>
                        <a:ext cx="263525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3" grpId="0" animBg="1"/>
      <p:bldP spid="3" grpId="0"/>
      <p:bldP spid="3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2"/>
          <p:cNvGrpSpPr>
            <a:grpSpLocks/>
          </p:cNvGrpSpPr>
          <p:nvPr/>
        </p:nvGrpSpPr>
        <p:grpSpPr bwMode="auto">
          <a:xfrm>
            <a:off x="109765" y="529527"/>
            <a:ext cx="5823857" cy="5882840"/>
            <a:chOff x="815522" y="779898"/>
            <a:chExt cx="5823856" cy="588284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763713" y="1501775"/>
            <a:ext cx="3740149" cy="5160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8" name="方程式" r:id="rId4" imgW="3111500" imgH="4292600" progId="Equation.3">
                    <p:embed/>
                  </p:oleObj>
                </mc:Choice>
                <mc:Fallback>
                  <p:oleObj name="方程式" r:id="rId4" imgW="3111500" imgH="4292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1501775"/>
                          <a:ext cx="3740149" cy="5160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群組 30"/>
            <p:cNvGrpSpPr>
              <a:grpSpLocks/>
            </p:cNvGrpSpPr>
            <p:nvPr/>
          </p:nvGrpSpPr>
          <p:grpSpPr bwMode="auto">
            <a:xfrm>
              <a:off x="815522" y="779898"/>
              <a:ext cx="5823856" cy="739340"/>
              <a:chOff x="815522" y="779898"/>
              <a:chExt cx="5823856" cy="739340"/>
            </a:xfrm>
          </p:grpSpPr>
          <p:grpSp>
            <p:nvGrpSpPr>
              <p:cNvPr id="8" name="群組 25"/>
              <p:cNvGrpSpPr>
                <a:grpSpLocks/>
              </p:cNvGrpSpPr>
              <p:nvPr/>
            </p:nvGrpSpPr>
            <p:grpSpPr bwMode="auto">
              <a:xfrm>
                <a:off x="815522" y="779898"/>
                <a:ext cx="5823856" cy="730964"/>
                <a:chOff x="965385" y="1111208"/>
                <a:chExt cx="5596352" cy="730901"/>
              </a:xfrm>
            </p:grpSpPr>
            <p:sp>
              <p:nvSpPr>
                <p:cNvPr id="11" name="文字方塊 10"/>
                <p:cNvSpPr txBox="1">
                  <a:spLocks noChangeArrowheads="1"/>
                </p:cNvSpPr>
                <p:nvPr/>
              </p:nvSpPr>
              <p:spPr bwMode="auto">
                <a:xfrm>
                  <a:off x="965385" y="1111208"/>
                  <a:ext cx="5596352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Table 13.2</a:t>
                  </a:r>
                  <a:r>
                    <a:rPr kumimoji="0" lang="zh-TW" altLang="en-US" sz="2400" dirty="0">
                      <a:solidFill>
                        <a:schemeClr val="tx1"/>
                      </a:solidFill>
                    </a:rPr>
                    <a:t>  </a:t>
                  </a:r>
                  <a:r>
                    <a:rPr kumimoji="0" lang="en-US" altLang="zh-TW" sz="2400" dirty="0">
                      <a:solidFill>
                        <a:schemeClr val="tx1"/>
                      </a:solidFill>
                    </a:rPr>
                    <a:t>Laplace Transform </a:t>
                  </a:r>
                  <a:r>
                    <a:rPr kumimoji="0" lang="en-US" altLang="zh-TW" sz="2400" dirty="0" smtClean="0">
                      <a:solidFill>
                        <a:schemeClr val="tx1"/>
                      </a:solidFill>
                    </a:rPr>
                    <a:t>Pairs (P585)</a:t>
                  </a:r>
                  <a:endParaRPr kumimoji="0" lang="en-US" altLang="zh-TW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文字方塊 13"/>
                <p:cNvSpPr txBox="1">
                  <a:spLocks noChangeArrowheads="1"/>
                </p:cNvSpPr>
                <p:nvPr/>
              </p:nvSpPr>
              <p:spPr bwMode="auto">
                <a:xfrm>
                  <a:off x="1413525" y="1493326"/>
                  <a:ext cx="4571144" cy="3487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32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1pPr>
                  <a:lvl2pPr marL="342900" indent="-3429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8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2pPr>
                  <a:lvl3pPr marL="1143000" indent="-228600">
                    <a:lnSpc>
                      <a:spcPct val="120000"/>
                    </a:lnSpc>
                    <a:spcBef>
                      <a:spcPct val="40000"/>
                    </a:spcBef>
                    <a:buChar char="•"/>
                    <a:defRPr kumimoji="1" sz="24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3pPr>
                  <a:lvl4pPr marL="1600200" indent="-228600">
                    <a:lnSpc>
                      <a:spcPct val="120000"/>
                    </a:lnSpc>
                    <a:spcBef>
                      <a:spcPct val="40000"/>
                    </a:spcBef>
                    <a:buChar char="–"/>
                    <a:defRPr kumimoji="1" sz="2000" b="1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4pPr>
                  <a:lvl5pPr marL="2057400" indent="-228600">
                    <a:lnSpc>
                      <a:spcPct val="120000"/>
                    </a:lnSpc>
                    <a:spcBef>
                      <a:spcPct val="40000"/>
                    </a:spcBef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5pPr>
                  <a:lvl6pPr marL="25146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6pPr>
                  <a:lvl7pPr marL="29718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7pPr>
                  <a:lvl8pPr marL="34290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8pPr>
                  <a:lvl9pPr marL="3886200" indent="-228600" eaLnBrk="0" fontAlgn="base" hangingPunct="0">
                    <a:lnSpc>
                      <a:spcPct val="120000"/>
                    </a:lnSpc>
                    <a:spcBef>
                      <a:spcPct val="4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</a:defRPr>
                  </a:lvl9pPr>
                </a:lstStyle>
                <a:p>
                  <a:pPr lvl="1" eaLnBrk="1" hangingPunct="1">
                    <a:lnSpc>
                      <a:spcPts val="2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kumimoji="0" lang="en-US" altLang="zh-TW">
                      <a:solidFill>
                        <a:schemeClr val="tx1"/>
                      </a:solidFill>
                    </a:rPr>
                    <a:t>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t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                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F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(</a:t>
                  </a:r>
                  <a:r>
                    <a:rPr kumimoji="0" lang="en-US" altLang="zh-TW" sz="2000" i="1">
                      <a:solidFill>
                        <a:schemeClr val="tx1"/>
                      </a:solidFill>
                    </a:rPr>
                    <a:t>s</a:t>
                  </a:r>
                  <a:r>
                    <a:rPr kumimoji="0" lang="en-US" altLang="zh-TW" sz="2000">
                      <a:solidFill>
                        <a:schemeClr val="tx1"/>
                      </a:solidFill>
                    </a:rPr>
                    <a:t>)</a:t>
                  </a:r>
                  <a:endParaRPr kumimoji="0" lang="en-US" altLang="zh-TW" sz="2000">
                    <a:solidFill>
                      <a:schemeClr val="tx1"/>
                    </a:solidFill>
                    <a:latin typeface="Symbol" panose="05050102010706020507" pitchFamily="18" charset="2"/>
                  </a:endParaRPr>
                </a:p>
              </p:txBody>
            </p:sp>
          </p:grpSp>
          <p:cxnSp>
            <p:nvCxnSpPr>
              <p:cNvPr id="9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5176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直線接點 5"/>
              <p:cNvCxnSpPr>
                <a:cxnSpLocks noChangeShapeType="1"/>
              </p:cNvCxnSpPr>
              <p:nvPr/>
            </p:nvCxnSpPr>
            <p:spPr bwMode="auto">
              <a:xfrm>
                <a:off x="1238250" y="1162050"/>
                <a:ext cx="4978400" cy="1588"/>
              </a:xfrm>
              <a:prstGeom prst="line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" name="直線接點 5"/>
            <p:cNvCxnSpPr>
              <a:cxnSpLocks noChangeShapeType="1"/>
            </p:cNvCxnSpPr>
            <p:nvPr/>
          </p:nvCxnSpPr>
          <p:spPr bwMode="auto">
            <a:xfrm>
              <a:off x="1238250" y="6627812"/>
              <a:ext cx="4978400" cy="1588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矩形 1"/>
          <p:cNvSpPr/>
          <p:nvPr/>
        </p:nvSpPr>
        <p:spPr>
          <a:xfrm>
            <a:off x="1715407" y="3245660"/>
            <a:ext cx="2276022" cy="15440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1417863" y="5342974"/>
            <a:ext cx="3096079" cy="49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4513942" y="1466527"/>
            <a:ext cx="4040187" cy="960394"/>
            <a:chOff x="4513942" y="1365642"/>
            <a:chExt cx="4040187" cy="960394"/>
          </a:xfrm>
        </p:grpSpPr>
        <p:graphicFrame>
          <p:nvGraphicFramePr>
            <p:cNvPr id="2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0631787"/>
                </p:ext>
              </p:extLst>
            </p:nvPr>
          </p:nvGraphicFramePr>
          <p:xfrm>
            <a:off x="4513942" y="1365642"/>
            <a:ext cx="1472065" cy="455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59" name="方程式" r:id="rId6" imgW="698400" imgH="215640" progId="Equation.3">
                    <p:embed/>
                  </p:oleObj>
                </mc:Choice>
                <mc:Fallback>
                  <p:oleObj name="方程式" r:id="rId6" imgW="698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942" y="1365642"/>
                          <a:ext cx="1472065" cy="455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7073551"/>
                </p:ext>
              </p:extLst>
            </p:nvPr>
          </p:nvGraphicFramePr>
          <p:xfrm>
            <a:off x="4513942" y="1872011"/>
            <a:ext cx="4040187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060" name="方程式" r:id="rId8" imgW="1917360" imgH="215640" progId="Equation.3">
                    <p:embed/>
                  </p:oleObj>
                </mc:Choice>
                <mc:Fallback>
                  <p:oleObj name="方程式" r:id="rId8" imgW="19173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942" y="1872011"/>
                          <a:ext cx="4040187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24838"/>
              </p:ext>
            </p:extLst>
          </p:nvPr>
        </p:nvGraphicFramePr>
        <p:xfrm>
          <a:off x="4513942" y="2569952"/>
          <a:ext cx="18478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1" name="方程式" r:id="rId10" imgW="876240" imgH="215640" progId="Equation.3">
                  <p:embed/>
                </p:oleObj>
              </mc:Choice>
              <mc:Fallback>
                <p:oleObj name="方程式" r:id="rId10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942" y="2569952"/>
                        <a:ext cx="18478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730124"/>
              </p:ext>
            </p:extLst>
          </p:nvPr>
        </p:nvGraphicFramePr>
        <p:xfrm>
          <a:off x="4562361" y="3025565"/>
          <a:ext cx="42275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62" name="方程式" r:id="rId12" imgW="2006280" imgH="419040" progId="Equation.3">
                  <p:embed/>
                </p:oleObj>
              </mc:Choice>
              <mc:Fallback>
                <p:oleObj name="方程式" r:id="rId12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361" y="3025565"/>
                        <a:ext cx="4227513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1095827" y="5834742"/>
            <a:ext cx="3740150" cy="49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3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4" grpId="0" animBg="1"/>
      <p:bldP spid="24" grpId="1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Note:</a:t>
            </a:r>
            <a:r>
              <a:rPr lang="zh-TW" altLang="en-US" dirty="0"/>
              <a:t> </a:t>
            </a:r>
            <a:r>
              <a:rPr lang="en-US" altLang="zh-TW" dirty="0"/>
              <a:t>Euler’s formula</a:t>
            </a:r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850735"/>
              </p:ext>
            </p:extLst>
          </p:nvPr>
        </p:nvGraphicFramePr>
        <p:xfrm>
          <a:off x="2353989" y="2146520"/>
          <a:ext cx="39973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3" name="方程式" r:id="rId3" imgW="1650960" imgH="241200" progId="Equation.3">
                  <p:embed/>
                </p:oleObj>
              </mc:Choice>
              <mc:Fallback>
                <p:oleObj name="方程式" r:id="rId3" imgW="1650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989" y="2146520"/>
                        <a:ext cx="39973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722165"/>
              </p:ext>
            </p:extLst>
          </p:nvPr>
        </p:nvGraphicFramePr>
        <p:xfrm>
          <a:off x="628650" y="3447639"/>
          <a:ext cx="12303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4" name="方程式" r:id="rId5" imgW="507960" imgH="431640" progId="Equation.3">
                  <p:embed/>
                </p:oleObj>
              </mc:Choice>
              <mc:Fallback>
                <p:oleObj name="方程式" r:id="rId5" imgW="507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447639"/>
                        <a:ext cx="1230313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054786"/>
              </p:ext>
            </p:extLst>
          </p:nvPr>
        </p:nvGraphicFramePr>
        <p:xfrm>
          <a:off x="3941762" y="3478595"/>
          <a:ext cx="12604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5" name="方程式" r:id="rId7" imgW="520560" imgH="431640" progId="Equation.3">
                  <p:embed/>
                </p:oleObj>
              </mc:Choice>
              <mc:Fallback>
                <p:oleObj name="方程式" r:id="rId7" imgW="520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2" y="3478595"/>
                        <a:ext cx="126047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05551"/>
              </p:ext>
            </p:extLst>
          </p:nvPr>
        </p:nvGraphicFramePr>
        <p:xfrm>
          <a:off x="6196150" y="3382769"/>
          <a:ext cx="147637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6" name="方程式" r:id="rId9" imgW="609480" imgH="457200" progId="Equation.3">
                  <p:embed/>
                </p:oleObj>
              </mc:Choice>
              <mc:Fallback>
                <p:oleObj name="方程式" r:id="rId9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150" y="3382769"/>
                        <a:ext cx="1476375" cy="110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09491"/>
              </p:ext>
            </p:extLst>
          </p:nvPr>
        </p:nvGraphicFramePr>
        <p:xfrm>
          <a:off x="628650" y="4486082"/>
          <a:ext cx="27066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7" name="方程式" r:id="rId11" imgW="1117440" imgH="431640" progId="Equation.3">
                  <p:embed/>
                </p:oleObj>
              </mc:Choice>
              <mc:Fallback>
                <p:oleObj name="方程式" r:id="rId11" imgW="11174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486082"/>
                        <a:ext cx="27066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7922051"/>
              </p:ext>
            </p:extLst>
          </p:nvPr>
        </p:nvGraphicFramePr>
        <p:xfrm>
          <a:off x="628650" y="5543134"/>
          <a:ext cx="15382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38" name="方程式" r:id="rId13" imgW="634680" imgH="431640" progId="Equation.3">
                  <p:embed/>
                </p:oleObj>
              </mc:Choice>
              <mc:Fallback>
                <p:oleObj name="方程式" r:id="rId13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5543134"/>
                        <a:ext cx="15382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353989" y="2146520"/>
            <a:ext cx="688756" cy="5826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927956" y="2168293"/>
            <a:ext cx="1423358" cy="5826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351253" y="2146520"/>
            <a:ext cx="1268194" cy="58261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3" idx="2"/>
            <a:endCxn id="5" idx="0"/>
          </p:cNvCxnSpPr>
          <p:nvPr/>
        </p:nvCxnSpPr>
        <p:spPr>
          <a:xfrm flipH="1">
            <a:off x="1243806" y="2729132"/>
            <a:ext cx="1454561" cy="71850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stCxn id="11" idx="2"/>
          </p:cNvCxnSpPr>
          <p:nvPr/>
        </p:nvCxnSpPr>
        <p:spPr>
          <a:xfrm>
            <a:off x="3985350" y="2729132"/>
            <a:ext cx="533261" cy="87847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2"/>
          </p:cNvCxnSpPr>
          <p:nvPr/>
        </p:nvCxnSpPr>
        <p:spPr>
          <a:xfrm>
            <a:off x="5639635" y="2750905"/>
            <a:ext cx="1240141" cy="856701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5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Note:</a:t>
            </a:r>
            <a:r>
              <a:rPr lang="zh-TW" altLang="en-US" dirty="0"/>
              <a:t> </a:t>
            </a:r>
            <a:r>
              <a:rPr lang="en-US" altLang="zh-TW" dirty="0" smtClean="0"/>
              <a:t>Multiplication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04549"/>
              </p:ext>
            </p:extLst>
          </p:nvPr>
        </p:nvGraphicFramePr>
        <p:xfrm>
          <a:off x="2644436" y="2155146"/>
          <a:ext cx="429736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6" name="方程式" r:id="rId3" imgW="1841400" imgH="215640" progId="Equation.3">
                  <p:embed/>
                </p:oleObj>
              </mc:Choice>
              <mc:Fallback>
                <p:oleObj name="方程式" r:id="rId3" imgW="1841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436" y="2155146"/>
                        <a:ext cx="429736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十字形 4"/>
          <p:cNvSpPr/>
          <p:nvPr/>
        </p:nvSpPr>
        <p:spPr>
          <a:xfrm rot="2459056">
            <a:off x="4049881" y="2020501"/>
            <a:ext cx="897962" cy="855341"/>
          </a:xfrm>
          <a:prstGeom prst="plus">
            <a:avLst>
              <a:gd name="adj" fmla="val 390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565164"/>
              </p:ext>
            </p:extLst>
          </p:nvPr>
        </p:nvGraphicFramePr>
        <p:xfrm>
          <a:off x="1363254" y="3656919"/>
          <a:ext cx="117792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7" name="方程式" r:id="rId5" imgW="558720" imgH="215640" progId="Equation.3">
                  <p:embed/>
                </p:oleObj>
              </mc:Choice>
              <mc:Fallback>
                <p:oleObj name="方程式" r:id="rId5" imgW="5587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254" y="3656919"/>
                        <a:ext cx="117792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17811"/>
              </p:ext>
            </p:extLst>
          </p:nvPr>
        </p:nvGraphicFramePr>
        <p:xfrm>
          <a:off x="2541179" y="3506107"/>
          <a:ext cx="13382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8" name="方程式" r:id="rId7" imgW="634680" imgH="419040" progId="Equation.3">
                  <p:embed/>
                </p:oleObj>
              </mc:Choice>
              <mc:Fallback>
                <p:oleObj name="方程式" r:id="rId7" imgW="634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179" y="3506107"/>
                        <a:ext cx="1338263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818099"/>
              </p:ext>
            </p:extLst>
          </p:nvPr>
        </p:nvGraphicFramePr>
        <p:xfrm>
          <a:off x="4610100" y="3666010"/>
          <a:ext cx="1311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39" name="方程式" r:id="rId9" imgW="622080" imgH="228600" progId="Equation.3">
                  <p:embed/>
                </p:oleObj>
              </mc:Choice>
              <mc:Fallback>
                <p:oleObj name="方程式" r:id="rId9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3666010"/>
                        <a:ext cx="1311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10743"/>
              </p:ext>
            </p:extLst>
          </p:nvPr>
        </p:nvGraphicFramePr>
        <p:xfrm>
          <a:off x="5943487" y="3345770"/>
          <a:ext cx="17653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0" name="方程式" r:id="rId11" imgW="838080" imgH="495000" progId="Equation.3">
                  <p:embed/>
                </p:oleObj>
              </mc:Choice>
              <mc:Fallback>
                <p:oleObj name="方程式" r:id="rId11" imgW="8380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487" y="3345770"/>
                        <a:ext cx="17653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123292"/>
              </p:ext>
            </p:extLst>
          </p:nvPr>
        </p:nvGraphicFramePr>
        <p:xfrm>
          <a:off x="1363254" y="4655457"/>
          <a:ext cx="2649538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1" name="方程式" r:id="rId13" imgW="1257120" imgH="393480" progId="Equation.3">
                  <p:embed/>
                </p:oleObj>
              </mc:Choice>
              <mc:Fallback>
                <p:oleObj name="方程式" r:id="rId13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254" y="4655457"/>
                        <a:ext cx="2649538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05141"/>
              </p:ext>
            </p:extLst>
          </p:nvPr>
        </p:nvGraphicFramePr>
        <p:xfrm>
          <a:off x="4562814" y="4750273"/>
          <a:ext cx="13112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2" name="方程式" r:id="rId15" imgW="622080" imgH="228600" progId="Equation.3">
                  <p:embed/>
                </p:oleObj>
              </mc:Choice>
              <mc:Fallback>
                <p:oleObj name="方程式" r:id="rId15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814" y="4750273"/>
                        <a:ext cx="13112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546615"/>
              </p:ext>
            </p:extLst>
          </p:nvPr>
        </p:nvGraphicFramePr>
        <p:xfrm>
          <a:off x="5921375" y="4537548"/>
          <a:ext cx="25939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243" name="方程式" r:id="rId16" imgW="1231560" imgH="431640" progId="Equation.3">
                  <p:embed/>
                </p:oleObj>
              </mc:Choice>
              <mc:Fallback>
                <p:oleObj name="方程式" r:id="rId16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4537548"/>
                        <a:ext cx="25939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十字形 14"/>
          <p:cNvSpPr/>
          <p:nvPr/>
        </p:nvSpPr>
        <p:spPr>
          <a:xfrm rot="2459056">
            <a:off x="5766808" y="3466044"/>
            <a:ext cx="897962" cy="855341"/>
          </a:xfrm>
          <a:prstGeom prst="plus">
            <a:avLst>
              <a:gd name="adj" fmla="val 390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4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087" y="1593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br>
              <a:rPr lang="en-US" altLang="zh-TW" dirty="0" smtClean="0"/>
            </a:br>
            <a:r>
              <a:rPr lang="en-US" altLang="zh-TW" sz="5300" dirty="0" smtClean="0">
                <a:solidFill>
                  <a:srgbClr val="0000FF"/>
                </a:solidFill>
              </a:rPr>
              <a:t>Inverse Laplace Transform</a:t>
            </a:r>
            <a:endParaRPr lang="zh-TW" altLang="en-US" sz="5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Note</a:t>
            </a:r>
            <a:endParaRPr lang="zh-TW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792955"/>
              </p:ext>
            </p:extLst>
          </p:nvPr>
        </p:nvGraphicFramePr>
        <p:xfrm>
          <a:off x="1416105" y="2258248"/>
          <a:ext cx="383381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方程式" r:id="rId3" imgW="1447560" imgH="330120" progId="Equation.3">
                  <p:embed/>
                </p:oleObj>
              </mc:Choice>
              <mc:Fallback>
                <p:oleObj name="方程式" r:id="rId3" imgW="14475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105" y="2258248"/>
                        <a:ext cx="3833813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43911"/>
              </p:ext>
            </p:extLst>
          </p:nvPr>
        </p:nvGraphicFramePr>
        <p:xfrm>
          <a:off x="2549552" y="3131373"/>
          <a:ext cx="5180013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3" name="方程式" r:id="rId5" imgW="1955520" imgH="342720" progId="Equation.3">
                  <p:embed/>
                </p:oleObj>
              </mc:Choice>
              <mc:Fallback>
                <p:oleObj name="方程式" r:id="rId5" imgW="1955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52" y="3131373"/>
                        <a:ext cx="5180013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線接點 5"/>
          <p:cNvCxnSpPr/>
          <p:nvPr/>
        </p:nvCxnSpPr>
        <p:spPr>
          <a:xfrm>
            <a:off x="2882768" y="3985996"/>
            <a:ext cx="2241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663211" y="4037835"/>
            <a:ext cx="268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Always 0?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918758" y="4499500"/>
            <a:ext cx="495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When f(0)=∞, it may not be zero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Partial-Fraction Expansions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Rational Function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688689"/>
              </p:ext>
            </p:extLst>
          </p:nvPr>
        </p:nvGraphicFramePr>
        <p:xfrm>
          <a:off x="1274764" y="2495352"/>
          <a:ext cx="5403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" name="方程式" r:id="rId4" imgW="2869920" imgH="457200" progId="Equation.3">
                  <p:embed/>
                </p:oleObj>
              </mc:Choice>
              <mc:Fallback>
                <p:oleObj name="方程式" r:id="rId4" imgW="286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4" y="2495352"/>
                        <a:ext cx="54038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1378"/>
              </p:ext>
            </p:extLst>
          </p:nvPr>
        </p:nvGraphicFramePr>
        <p:xfrm>
          <a:off x="1838326" y="4710313"/>
          <a:ext cx="36988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" name="方程式" r:id="rId6" imgW="1892160" imgH="431640" progId="Equation.3">
                  <p:embed/>
                </p:oleObj>
              </mc:Choice>
              <mc:Fallback>
                <p:oleObj name="方程式" r:id="rId6" imgW="1892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6" y="4710313"/>
                        <a:ext cx="36988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44927"/>
              </p:ext>
            </p:extLst>
          </p:nvPr>
        </p:nvGraphicFramePr>
        <p:xfrm>
          <a:off x="1838326" y="3626645"/>
          <a:ext cx="3275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" name="方程式" r:id="rId8" imgW="1739880" imgH="431640" progId="Equation.3">
                  <p:embed/>
                </p:oleObj>
              </mc:Choice>
              <mc:Fallback>
                <p:oleObj name="方程式" r:id="rId8" imgW="1739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6" y="3626645"/>
                        <a:ext cx="3275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537201" y="3514826"/>
            <a:ext cx="28575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</a:t>
            </a:r>
            <a:r>
              <a:rPr lang="en-US" altLang="zh-TW" sz="2400" baseline="-25000" dirty="0" smtClean="0"/>
              <a:t>1</a:t>
            </a:r>
            <a:r>
              <a:rPr lang="en-US" altLang="zh-TW" sz="2400" dirty="0" smtClean="0"/>
              <a:t>, s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, ……, </a:t>
            </a:r>
            <a:r>
              <a:rPr lang="en-US" altLang="zh-TW" sz="2400" dirty="0" err="1" smtClean="0"/>
              <a:t>s</a:t>
            </a:r>
            <a:r>
              <a:rPr lang="en-US" altLang="zh-TW" sz="2400" baseline="-25000" dirty="0" err="1" smtClean="0"/>
              <a:t>n</a:t>
            </a:r>
            <a:r>
              <a:rPr lang="en-US" altLang="zh-TW" sz="2400" dirty="0" smtClean="0"/>
              <a:t> are the roots of D(s) </a:t>
            </a:r>
            <a:r>
              <a:rPr lang="en-US" altLang="zh-TW" sz="2400" b="1" dirty="0" smtClean="0"/>
              <a:t>( poles of F(s) )</a:t>
            </a:r>
            <a:endParaRPr lang="zh-TW" altLang="en-US" sz="2400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37482" y="5780079"/>
            <a:ext cx="655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We only consider the case that </a:t>
            </a:r>
            <a:r>
              <a:rPr lang="en-US" altLang="zh-TW" sz="2800" dirty="0" smtClean="0">
                <a:solidFill>
                  <a:srgbClr val="FF0000"/>
                </a:solidFill>
              </a:rPr>
              <a:t>m &lt; n</a:t>
            </a:r>
            <a:r>
              <a:rPr lang="en-US" altLang="zh-TW" sz="2800" dirty="0" smtClean="0"/>
              <a:t>.</a:t>
            </a:r>
            <a:endParaRPr lang="zh-TW" altLang="en-US" sz="28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274764" y="6168024"/>
            <a:ext cx="6554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(strictly proper rational function)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36110" y="4873399"/>
            <a:ext cx="325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One pole, one term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6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Partial-Fraction Expansions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Rational Function</a:t>
            </a:r>
            <a:endParaRPr lang="zh-TW" alt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1274764" y="2495352"/>
          <a:ext cx="54038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2" name="方程式" r:id="rId4" imgW="2869920" imgH="457200" progId="Equation.3">
                  <p:embed/>
                </p:oleObj>
              </mc:Choice>
              <mc:Fallback>
                <p:oleObj name="方程式" r:id="rId4" imgW="286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4" y="2495352"/>
                        <a:ext cx="54038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930719"/>
              </p:ext>
            </p:extLst>
          </p:nvPr>
        </p:nvGraphicFramePr>
        <p:xfrm>
          <a:off x="1069632" y="3925291"/>
          <a:ext cx="1935163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3" name="方程式" r:id="rId6" imgW="1028520" imgH="419040" progId="Equation.3">
                  <p:embed/>
                </p:oleObj>
              </mc:Choice>
              <mc:Fallback>
                <p:oleObj name="方程式" r:id="rId6" imgW="1028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632" y="3925291"/>
                        <a:ext cx="1935163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201696" y="3451923"/>
            <a:ext cx="14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If m </a:t>
            </a:r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r>
              <a:rPr lang="en-US" altLang="zh-TW" sz="2800" dirty="0" smtClean="0">
                <a:solidFill>
                  <a:srgbClr val="FF0000"/>
                </a:solidFill>
              </a:rPr>
              <a:t> n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610181" y="4124955"/>
            <a:ext cx="14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sz="2800" dirty="0" smtClean="0">
                <a:solidFill>
                  <a:srgbClr val="0000FF"/>
                </a:solidFill>
              </a:rPr>
              <a:t>δ</a:t>
            </a:r>
            <a:r>
              <a:rPr lang="en-US" altLang="zh-TW" sz="2800" dirty="0" smtClean="0">
                <a:solidFill>
                  <a:srgbClr val="0000FF"/>
                </a:solidFill>
              </a:rPr>
              <a:t>(t)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-42160" y="4946815"/>
            <a:ext cx="2368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If m </a:t>
            </a:r>
            <a:r>
              <a:rPr lang="en-US" altLang="zh-TW" sz="2800" dirty="0">
                <a:solidFill>
                  <a:srgbClr val="FF0000"/>
                </a:solidFill>
              </a:rPr>
              <a:t>=</a:t>
            </a:r>
            <a:r>
              <a:rPr lang="en-US" altLang="zh-TW" sz="2800" dirty="0" smtClean="0">
                <a:solidFill>
                  <a:srgbClr val="FF0000"/>
                </a:solidFill>
              </a:rPr>
              <a:t> n +</a:t>
            </a:r>
            <a:r>
              <a:rPr lang="zh-TW" altLang="en-US" sz="2800" dirty="0">
                <a:solidFill>
                  <a:srgbClr val="FF0000"/>
                </a:solidFill>
              </a:rPr>
              <a:t> </a:t>
            </a:r>
            <a:r>
              <a:rPr lang="en-US" altLang="zh-TW" sz="2800" dirty="0" smtClean="0">
                <a:solidFill>
                  <a:srgbClr val="FF0000"/>
                </a:solidFill>
              </a:rPr>
              <a:t>1</a:t>
            </a:r>
            <a:endParaRPr lang="zh-TW" altLang="en-US" sz="28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80958"/>
              </p:ext>
            </p:extLst>
          </p:nvPr>
        </p:nvGraphicFramePr>
        <p:xfrm>
          <a:off x="1036768" y="5462452"/>
          <a:ext cx="24844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4" name="方程式" r:id="rId8" imgW="1320480" imgH="419040" progId="Equation.3">
                  <p:embed/>
                </p:oleObj>
              </mc:Choice>
              <mc:Fallback>
                <p:oleObj name="方程式" r:id="rId8" imgW="13204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768" y="5462452"/>
                        <a:ext cx="2484438" cy="78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6734518" y="4124955"/>
            <a:ext cx="14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1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35691"/>
              </p:ext>
            </p:extLst>
          </p:nvPr>
        </p:nvGraphicFramePr>
        <p:xfrm>
          <a:off x="6189035" y="1439355"/>
          <a:ext cx="255587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35" name="方程式" r:id="rId10" imgW="1358640" imgH="228600" progId="Equation.3">
                  <p:embed/>
                </p:oleObj>
              </mc:Choice>
              <mc:Fallback>
                <p:oleObj name="方程式" r:id="rId10" imgW="1358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035" y="1439355"/>
                        <a:ext cx="255587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左-右雙向箭號 3"/>
          <p:cNvSpPr/>
          <p:nvPr/>
        </p:nvSpPr>
        <p:spPr>
          <a:xfrm>
            <a:off x="5968397" y="4216187"/>
            <a:ext cx="993228" cy="3248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750282" y="5652157"/>
            <a:ext cx="143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00FF"/>
                </a:solidFill>
              </a:rPr>
              <a:t>s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087178" y="5649038"/>
            <a:ext cx="19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d</a:t>
            </a:r>
            <a:r>
              <a:rPr lang="el-GR" altLang="zh-TW" sz="2800" dirty="0" smtClean="0">
                <a:solidFill>
                  <a:srgbClr val="0000FF"/>
                </a:solidFill>
              </a:rPr>
              <a:t>δ</a:t>
            </a:r>
            <a:r>
              <a:rPr lang="en-US" altLang="zh-TW" sz="2800" dirty="0" smtClean="0">
                <a:solidFill>
                  <a:srgbClr val="0000FF"/>
                </a:solidFill>
              </a:rPr>
              <a:t>(t)/</a:t>
            </a:r>
            <a:r>
              <a:rPr lang="en-US" altLang="zh-TW" sz="2800" dirty="0" err="1" smtClean="0">
                <a:solidFill>
                  <a:srgbClr val="0000FF"/>
                </a:solidFill>
              </a:rPr>
              <a:t>dt</a:t>
            </a:r>
            <a:r>
              <a:rPr lang="en-US" altLang="zh-TW" sz="2800" dirty="0" smtClean="0">
                <a:solidFill>
                  <a:srgbClr val="0000FF"/>
                </a:solidFill>
              </a:rPr>
              <a:t> ……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sp>
        <p:nvSpPr>
          <p:cNvPr id="23" name="左-右雙向箭號 22"/>
          <p:cNvSpPr/>
          <p:nvPr/>
        </p:nvSpPr>
        <p:spPr>
          <a:xfrm>
            <a:off x="6027887" y="5748227"/>
            <a:ext cx="993228" cy="3248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00FF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536754" y="4902571"/>
            <a:ext cx="148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multiply s</a:t>
            </a:r>
            <a:endParaRPr lang="zh-TW" altLang="en-US" sz="24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3579831" y="4887080"/>
            <a:ext cx="182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differentiate</a:t>
            </a:r>
            <a:endParaRPr lang="zh-TW" altLang="en-US" sz="24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5330716" y="4742416"/>
            <a:ext cx="0" cy="809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7438874" y="4726650"/>
            <a:ext cx="0" cy="8094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71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4" grpId="0" animBg="1"/>
      <p:bldP spid="21" grpId="0"/>
      <p:bldP spid="22" grpId="0"/>
      <p:bldP spid="23" grpId="0" animBg="1"/>
      <p:bldP spid="5" grpId="0"/>
      <p:bldP spid="2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Partial-Fraction Expansions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Rational Function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134506"/>
              </p:ext>
            </p:extLst>
          </p:nvPr>
        </p:nvGraphicFramePr>
        <p:xfrm>
          <a:off x="1398588" y="2475707"/>
          <a:ext cx="431958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4" name="方程式" r:id="rId3" imgW="2209680" imgH="431640" progId="Equation.3">
                  <p:embed/>
                </p:oleObj>
              </mc:Choice>
              <mc:Fallback>
                <p:oleObj name="方程式" r:id="rId3" imgW="2209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475707"/>
                        <a:ext cx="431958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913307"/>
              </p:ext>
            </p:extLst>
          </p:nvPr>
        </p:nvGraphicFramePr>
        <p:xfrm>
          <a:off x="1398588" y="3579019"/>
          <a:ext cx="203676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5" name="方程式" r:id="rId5" imgW="1041120" imgH="431640" progId="Equation.3">
                  <p:embed/>
                </p:oleObj>
              </mc:Choice>
              <mc:Fallback>
                <p:oleObj name="方程式" r:id="rId5" imgW="1041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3579019"/>
                        <a:ext cx="203676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286921"/>
              </p:ext>
            </p:extLst>
          </p:nvPr>
        </p:nvGraphicFramePr>
        <p:xfrm>
          <a:off x="1462089" y="4873227"/>
          <a:ext cx="54864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6" name="方程式" r:id="rId7" imgW="2806560" imgH="241200" progId="Equation.3">
                  <p:embed/>
                </p:oleObj>
              </mc:Choice>
              <mc:Fallback>
                <p:oleObj name="方程式" r:id="rId7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089" y="4873227"/>
                        <a:ext cx="54864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向右箭號 7"/>
          <p:cNvSpPr/>
          <p:nvPr/>
        </p:nvSpPr>
        <p:spPr>
          <a:xfrm>
            <a:off x="3691732" y="3718322"/>
            <a:ext cx="513557" cy="56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64961"/>
              </p:ext>
            </p:extLst>
          </p:nvPr>
        </p:nvGraphicFramePr>
        <p:xfrm>
          <a:off x="4406900" y="3529013"/>
          <a:ext cx="2259013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7" name="方程式" r:id="rId9" imgW="1155600" imgH="482400" progId="Equation.3">
                  <p:embed/>
                </p:oleObj>
              </mc:Choice>
              <mc:Fallback>
                <p:oleObj name="方程式" r:id="rId9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3529013"/>
                        <a:ext cx="2259013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43655"/>
              </p:ext>
            </p:extLst>
          </p:nvPr>
        </p:nvGraphicFramePr>
        <p:xfrm>
          <a:off x="6638132" y="5414763"/>
          <a:ext cx="6207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8" name="方程式" r:id="rId11" imgW="317160" imgH="177480" progId="Equation.3">
                  <p:embed/>
                </p:oleObj>
              </mc:Choice>
              <mc:Fallback>
                <p:oleObj name="方程式" r:id="rId11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132" y="5414763"/>
                        <a:ext cx="6207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545345" y="5948223"/>
            <a:ext cx="605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0000FF"/>
                </a:solidFill>
              </a:rPr>
              <a:t>There are three tips you should know.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 1: </a:t>
            </a:r>
            <a:r>
              <a:rPr lang="en-US" altLang="zh-TW" kern="0" dirty="0"/>
              <a:t>How </a:t>
            </a:r>
            <a:r>
              <a:rPr lang="en-US" altLang="zh-TW" dirty="0"/>
              <a:t>to find A</a:t>
            </a:r>
            <a:r>
              <a:rPr lang="en-US" altLang="zh-TW" baseline="-25000" dirty="0"/>
              <a:t>1</a:t>
            </a:r>
            <a:r>
              <a:rPr lang="en-US" altLang="zh-TW" dirty="0"/>
              <a:t>,A</a:t>
            </a:r>
            <a:r>
              <a:rPr lang="en-US" altLang="zh-TW" baseline="-25000" dirty="0"/>
              <a:t>2</a:t>
            </a:r>
            <a:r>
              <a:rPr lang="en-US" altLang="zh-TW" dirty="0"/>
              <a:t>,</a:t>
            </a:r>
            <a:r>
              <a:rPr lang="en-US" altLang="zh-TW" dirty="0" smtClean="0"/>
              <a:t>∙∙∙∙∙∙∙,A</a:t>
            </a:r>
            <a:r>
              <a:rPr lang="en-US" altLang="zh-TW" baseline="-25000" dirty="0" smtClean="0"/>
              <a:t>n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en-US" altLang="zh-TW" sz="2800" dirty="0"/>
              <a:t>Example 13.5</a:t>
            </a:r>
            <a:endParaRPr lang="en-US" altLang="zh-TW" sz="2800" b="1" kern="0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23073"/>
              </p:ext>
            </p:extLst>
          </p:nvPr>
        </p:nvGraphicFramePr>
        <p:xfrm>
          <a:off x="1552685" y="2300647"/>
          <a:ext cx="6038630" cy="99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8" name="方程式" r:id="rId3" imgW="2705040" imgH="444240" progId="Equation.3">
                  <p:embed/>
                </p:oleObj>
              </mc:Choice>
              <mc:Fallback>
                <p:oleObj name="方程式" r:id="rId3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2685" y="2300647"/>
                        <a:ext cx="6038630" cy="991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11373" y="3413390"/>
            <a:ext cx="7849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P</a:t>
            </a:r>
            <a:r>
              <a:rPr lang="zh-TW" altLang="en-US" sz="2400" dirty="0" smtClean="0"/>
              <a:t>anacea</a:t>
            </a:r>
            <a:r>
              <a:rPr lang="en-US" altLang="zh-TW" sz="2400" dirty="0" smtClean="0"/>
              <a:t>: reduce </a:t>
            </a:r>
            <a:r>
              <a:rPr lang="en-US" altLang="zh-TW" sz="2400" dirty="0"/>
              <a:t>to a common </a:t>
            </a:r>
            <a:r>
              <a:rPr lang="en-US" altLang="zh-TW" sz="2400" dirty="0" smtClean="0"/>
              <a:t>denominator, and </a:t>
            </a:r>
            <a:r>
              <a:rPr lang="en-US" altLang="zh-TW" sz="2400" dirty="0"/>
              <a:t>then compare the coefficients</a:t>
            </a:r>
            <a:endParaRPr lang="zh-TW" altLang="en-US" sz="2400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53642"/>
              </p:ext>
            </p:extLst>
          </p:nvPr>
        </p:nvGraphicFramePr>
        <p:xfrm>
          <a:off x="572335" y="4250504"/>
          <a:ext cx="80232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29" name="方程式" r:id="rId5" imgW="3593880" imgH="241200" progId="Equation.3">
                  <p:embed/>
                </p:oleObj>
              </mc:Choice>
              <mc:Fallback>
                <p:oleObj name="方程式" r:id="rId5" imgW="3593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35" y="4250504"/>
                        <a:ext cx="80232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005071"/>
              </p:ext>
            </p:extLst>
          </p:nvPr>
        </p:nvGraphicFramePr>
        <p:xfrm>
          <a:off x="2794250" y="4867289"/>
          <a:ext cx="620871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0" name="方程式" r:id="rId7" imgW="2781000" imgH="241200" progId="Equation.3">
                  <p:embed/>
                </p:oleObj>
              </mc:Choice>
              <mc:Fallback>
                <p:oleObj name="方程式" r:id="rId7" imgW="278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250" y="4867289"/>
                        <a:ext cx="6208713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757080"/>
              </p:ext>
            </p:extLst>
          </p:nvPr>
        </p:nvGraphicFramePr>
        <p:xfrm>
          <a:off x="1609077" y="5552991"/>
          <a:ext cx="24098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1" name="方程式" r:id="rId9" imgW="1079280" imgH="228600" progId="Equation.3">
                  <p:embed/>
                </p:oleObj>
              </mc:Choice>
              <mc:Fallback>
                <p:oleObj name="方程式" r:id="rId9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077" y="5552991"/>
                        <a:ext cx="24098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644832"/>
              </p:ext>
            </p:extLst>
          </p:nvPr>
        </p:nvGraphicFramePr>
        <p:xfrm>
          <a:off x="1609077" y="6120166"/>
          <a:ext cx="33750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2" name="方程式" r:id="rId11" imgW="1511280" imgH="228600" progId="Equation.3">
                  <p:embed/>
                </p:oleObj>
              </mc:Choice>
              <mc:Fallback>
                <p:oleObj name="方程式" r:id="rId11" imgW="1511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077" y="6120166"/>
                        <a:ext cx="3375025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85771"/>
              </p:ext>
            </p:extLst>
          </p:nvPr>
        </p:nvGraphicFramePr>
        <p:xfrm>
          <a:off x="5757925" y="5578266"/>
          <a:ext cx="14462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3" name="方程式" r:id="rId13" imgW="647640" imgH="215640" progId="Equation.3">
                  <p:embed/>
                </p:oleObj>
              </mc:Choice>
              <mc:Fallback>
                <p:oleObj name="方程式" r:id="rId13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925" y="5578266"/>
                        <a:ext cx="144621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63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 1: </a:t>
            </a:r>
            <a:r>
              <a:rPr lang="en-US" altLang="zh-TW" kern="0" dirty="0"/>
              <a:t>How </a:t>
            </a:r>
            <a:r>
              <a:rPr lang="en-US" altLang="zh-TW" dirty="0"/>
              <a:t>to find A</a:t>
            </a:r>
            <a:r>
              <a:rPr lang="en-US" altLang="zh-TW" baseline="-25000" dirty="0"/>
              <a:t>1</a:t>
            </a:r>
            <a:r>
              <a:rPr lang="en-US" altLang="zh-TW" dirty="0"/>
              <a:t>,A</a:t>
            </a:r>
            <a:r>
              <a:rPr lang="en-US" altLang="zh-TW" baseline="-25000" dirty="0"/>
              <a:t>2</a:t>
            </a:r>
            <a:r>
              <a:rPr lang="en-US" altLang="zh-TW" dirty="0"/>
              <a:t>,</a:t>
            </a:r>
            <a:r>
              <a:rPr lang="en-US" altLang="zh-TW" dirty="0" smtClean="0"/>
              <a:t>∙∙∙∙∙∙∙,A</a:t>
            </a:r>
            <a:r>
              <a:rPr lang="en-US" altLang="zh-TW" baseline="-25000" dirty="0" smtClean="0"/>
              <a:t>n</a:t>
            </a:r>
            <a:endParaRPr lang="zh-TW" altLang="en-US" baseline="-25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0"/>
              </a:spcBef>
              <a:defRPr/>
            </a:pPr>
            <a:r>
              <a:rPr lang="en-US" altLang="zh-TW" sz="2800" b="1" kern="0" dirty="0" smtClean="0">
                <a:latin typeface="Times New Roman"/>
                <a:cs typeface="Times New Roman"/>
              </a:rPr>
              <a:t>cover-up </a:t>
            </a:r>
            <a:r>
              <a:rPr lang="en-US" altLang="zh-TW" sz="2800" b="1" kern="0" dirty="0">
                <a:latin typeface="Times New Roman"/>
                <a:cs typeface="Times New Roman"/>
              </a:rPr>
              <a:t>rule</a:t>
            </a:r>
            <a:endParaRPr lang="en-US" altLang="zh-TW" sz="2800" b="1" kern="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5243487"/>
          <a:ext cx="34877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8" name="方程式" r:id="rId3" imgW="1942920" imgH="431640" progId="Equation.3">
                  <p:embed/>
                </p:oleObj>
              </mc:Choice>
              <mc:Fallback>
                <p:oleObj name="方程式" r:id="rId3" imgW="1942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43487"/>
                        <a:ext cx="34877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853502" y="2482852"/>
          <a:ext cx="41290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9" name="方程式" r:id="rId5" imgW="2298600" imgH="431640" progId="Equation.3">
                  <p:embed/>
                </p:oleObj>
              </mc:Choice>
              <mc:Fallback>
                <p:oleObj name="方程式" r:id="rId5" imgW="2298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502" y="2482852"/>
                        <a:ext cx="41290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340072" y="3889430"/>
          <a:ext cx="25304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0" name="方程式" r:id="rId7" imgW="1409400" imgH="431640" progId="Equation.3">
                  <p:embed/>
                </p:oleObj>
              </mc:Choice>
              <mc:Fallback>
                <p:oleObj name="方程式" r:id="rId7" imgW="1409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072" y="3889430"/>
                        <a:ext cx="25304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3916366"/>
          <a:ext cx="34448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1" name="方程式" r:id="rId9" imgW="1917360" imgH="431640" progId="Equation.3">
                  <p:embed/>
                </p:oleObj>
              </mc:Choice>
              <mc:Fallback>
                <p:oleObj name="方程式" r:id="rId9" imgW="1917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16366"/>
                        <a:ext cx="344487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360709" y="5206931"/>
          <a:ext cx="250983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82" name="方程式" r:id="rId11" imgW="1396800" imgH="431640" progId="Equation.3">
                  <p:embed/>
                </p:oleObj>
              </mc:Choice>
              <mc:Fallback>
                <p:oleObj name="方程式" r:id="rId11" imgW="1396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709" y="5206931"/>
                        <a:ext cx="2509838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3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1: </a:t>
            </a:r>
            <a:r>
              <a:rPr lang="en-US" altLang="zh-TW" kern="0" dirty="0"/>
              <a:t>How </a:t>
            </a:r>
            <a:r>
              <a:rPr lang="en-US" altLang="zh-TW" dirty="0"/>
              <a:t>to find A</a:t>
            </a:r>
            <a:r>
              <a:rPr lang="en-US" altLang="zh-TW" baseline="-25000" dirty="0"/>
              <a:t>1</a:t>
            </a:r>
            <a:r>
              <a:rPr lang="en-US" altLang="zh-TW" dirty="0"/>
              <a:t>,A</a:t>
            </a:r>
            <a:r>
              <a:rPr lang="en-US" altLang="zh-TW" baseline="-25000" dirty="0"/>
              <a:t>2</a:t>
            </a:r>
            <a:r>
              <a:rPr lang="en-US" altLang="zh-TW" dirty="0"/>
              <a:t>,∙∙∙∙∙∙∙,A</a:t>
            </a:r>
            <a:r>
              <a:rPr lang="en-US" altLang="zh-TW" baseline="-25000" dirty="0"/>
              <a:t>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altLang="zh-TW" sz="2800" dirty="0" smtClean="0"/>
              <a:t>Example 13.5:</a:t>
            </a:r>
            <a:r>
              <a:rPr lang="zh-TW" altLang="en-US" sz="2800" dirty="0" smtClean="0"/>
              <a:t> </a:t>
            </a:r>
            <a:r>
              <a:rPr lang="en-US" altLang="zh-TW" sz="2800" b="1" kern="0" dirty="0">
                <a:latin typeface="Times New Roman"/>
                <a:cs typeface="Times New Roman"/>
              </a:rPr>
              <a:t>cover-up rule</a:t>
            </a:r>
            <a:endParaRPr lang="en-US" altLang="zh-TW" sz="2800" b="1" kern="0" dirty="0"/>
          </a:p>
          <a:p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32147"/>
              </p:ext>
            </p:extLst>
          </p:nvPr>
        </p:nvGraphicFramePr>
        <p:xfrm>
          <a:off x="1729736" y="2364816"/>
          <a:ext cx="6038630" cy="99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8" name="方程式" r:id="rId4" imgW="2705040" imgH="444240" progId="Equation.3">
                  <p:embed/>
                </p:oleObj>
              </mc:Choice>
              <mc:Fallback>
                <p:oleObj name="方程式" r:id="rId4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736" y="2364816"/>
                        <a:ext cx="6038630" cy="991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825628" y="3356483"/>
            <a:ext cx="660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Take A</a:t>
            </a:r>
            <a:r>
              <a:rPr lang="en-US" altLang="zh-TW" sz="2400" baseline="-25000" dirty="0" smtClean="0"/>
              <a:t>2</a:t>
            </a:r>
            <a:r>
              <a:rPr lang="en-US" altLang="zh-TW" sz="2400" dirty="0" smtClean="0"/>
              <a:t> as example. Multiplying s+2 at both sides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233006" y="6019093"/>
            <a:ext cx="1223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Set s=-2:</a:t>
            </a:r>
            <a:endParaRPr lang="zh-TW" altLang="en-US" sz="2400" dirty="0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515417"/>
              </p:ext>
            </p:extLst>
          </p:nvPr>
        </p:nvGraphicFramePr>
        <p:xfrm>
          <a:off x="1233006" y="3818148"/>
          <a:ext cx="71453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59" name="方程式" r:id="rId6" imgW="3200400" imgH="444240" progId="Equation.3">
                  <p:embed/>
                </p:oleObj>
              </mc:Choice>
              <mc:Fallback>
                <p:oleObj name="方程式" r:id="rId6" imgW="3200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006" y="3818148"/>
                        <a:ext cx="71453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646524"/>
              </p:ext>
            </p:extLst>
          </p:nvPr>
        </p:nvGraphicFramePr>
        <p:xfrm>
          <a:off x="2094760" y="4837566"/>
          <a:ext cx="60388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0" name="方程式" r:id="rId8" imgW="2705040" imgH="444240" progId="Equation.3">
                  <p:embed/>
                </p:oleObj>
              </mc:Choice>
              <mc:Fallback>
                <p:oleObj name="方程式" r:id="rId8" imgW="27050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760" y="4837566"/>
                        <a:ext cx="60388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136148"/>
              </p:ext>
            </p:extLst>
          </p:nvPr>
        </p:nvGraphicFramePr>
        <p:xfrm>
          <a:off x="2496205" y="5750012"/>
          <a:ext cx="39116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1" name="方程式" r:id="rId10" imgW="1752480" imgH="457200" progId="Equation.3">
                  <p:embed/>
                </p:oleObj>
              </mc:Choice>
              <mc:Fallback>
                <p:oleObj name="方程式" r:id="rId10" imgW="1752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205" y="5750012"/>
                        <a:ext cx="39116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24373"/>
              </p:ext>
            </p:extLst>
          </p:nvPr>
        </p:nvGraphicFramePr>
        <p:xfrm>
          <a:off x="7295790" y="6019093"/>
          <a:ext cx="113347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2" name="方程式" r:id="rId12" imgW="507960" imgH="215640" progId="Equation.3">
                  <p:embed/>
                </p:oleObj>
              </mc:Choice>
              <mc:Fallback>
                <p:oleObj name="方程式" r:id="rId12" imgW="507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5790" y="6019093"/>
                        <a:ext cx="113347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向右箭號 12"/>
          <p:cNvSpPr/>
          <p:nvPr/>
        </p:nvSpPr>
        <p:spPr>
          <a:xfrm>
            <a:off x="6567434" y="6019093"/>
            <a:ext cx="614363" cy="481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1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</a:t>
            </a:r>
            <a:r>
              <a:rPr lang="en-US" altLang="zh-TW" dirty="0" smtClean="0"/>
              <a:t>2: For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 13.6: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49178"/>
              </p:ext>
            </p:extLst>
          </p:nvPr>
        </p:nvGraphicFramePr>
        <p:xfrm>
          <a:off x="3041793" y="1604993"/>
          <a:ext cx="3590308" cy="9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" name="方程式" r:id="rId3" imgW="1739880" imgH="444240" progId="Equation.3">
                  <p:embed/>
                </p:oleObj>
              </mc:Choice>
              <mc:Fallback>
                <p:oleObj name="方程式" r:id="rId3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93" y="1604993"/>
                        <a:ext cx="3590308" cy="9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520720" y="1832960"/>
            <a:ext cx="25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f(t) = L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[F(s)]</a:t>
            </a:r>
            <a:endParaRPr lang="zh-TW" altLang="en-US" sz="2400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829569"/>
              </p:ext>
            </p:extLst>
          </p:nvPr>
        </p:nvGraphicFramePr>
        <p:xfrm>
          <a:off x="913574" y="2805345"/>
          <a:ext cx="1933236" cy="40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" name="方程式" r:id="rId5" imgW="965160" imgH="203040" progId="Equation.3">
                  <p:embed/>
                </p:oleObj>
              </mc:Choice>
              <mc:Fallback>
                <p:oleObj name="方程式" r:id="rId5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574" y="2805345"/>
                        <a:ext cx="1933236" cy="408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992783"/>
              </p:ext>
            </p:extLst>
          </p:nvPr>
        </p:nvGraphicFramePr>
        <p:xfrm>
          <a:off x="1154633" y="3348482"/>
          <a:ext cx="4930775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2" name="方程式" r:id="rId7" imgW="2234880" imgH="419040" progId="Equation.3">
                  <p:embed/>
                </p:oleObj>
              </mc:Choice>
              <mc:Fallback>
                <p:oleObj name="方程式" r:id="rId7" imgW="2234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633" y="3348482"/>
                        <a:ext cx="4930775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389210" y="3422771"/>
            <a:ext cx="2474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It is not easy to find A</a:t>
            </a:r>
            <a:r>
              <a:rPr lang="en-US" altLang="zh-TW" sz="2400" baseline="-25000" dirty="0" smtClean="0"/>
              <a:t>21</a:t>
            </a:r>
            <a:r>
              <a:rPr lang="en-US" altLang="zh-TW" sz="2400" dirty="0" smtClean="0"/>
              <a:t> and A</a:t>
            </a:r>
            <a:r>
              <a:rPr lang="en-US" altLang="zh-TW" sz="2400" baseline="-25000" dirty="0" smtClean="0"/>
              <a:t>22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31266"/>
              </p:ext>
            </p:extLst>
          </p:nvPr>
        </p:nvGraphicFramePr>
        <p:xfrm>
          <a:off x="1060212" y="4408733"/>
          <a:ext cx="72850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3" name="方程式" r:id="rId9" imgW="3301920" imgH="419040" progId="Equation.3">
                  <p:embed/>
                </p:oleObj>
              </mc:Choice>
              <mc:Fallback>
                <p:oleObj name="方程式" r:id="rId9" imgW="3301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212" y="4408733"/>
                        <a:ext cx="7285038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16928"/>
              </p:ext>
            </p:extLst>
          </p:nvPr>
        </p:nvGraphicFramePr>
        <p:xfrm>
          <a:off x="1060212" y="5336571"/>
          <a:ext cx="269081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4" name="方程式" r:id="rId11" imgW="1218960" imgH="444240" progId="Equation.3">
                  <p:embed/>
                </p:oleObj>
              </mc:Choice>
              <mc:Fallback>
                <p:oleObj name="方程式" r:id="rId11" imgW="12189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212" y="5336571"/>
                        <a:ext cx="2690813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向右箭號 11"/>
          <p:cNvSpPr/>
          <p:nvPr/>
        </p:nvSpPr>
        <p:spPr>
          <a:xfrm flipH="1">
            <a:off x="3933056" y="5572561"/>
            <a:ext cx="604483" cy="5406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740060" y="5627048"/>
            <a:ext cx="3749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Set s=-3+j4 to find A</a:t>
            </a:r>
            <a:r>
              <a:rPr lang="en-US" altLang="zh-TW" sz="2400" baseline="-25000" dirty="0" smtClean="0"/>
              <a:t>21</a:t>
            </a:r>
            <a:r>
              <a:rPr lang="en-US" altLang="zh-TW" sz="2400" dirty="0" smtClean="0"/>
              <a:t>…….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478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</a:t>
            </a:r>
            <a:r>
              <a:rPr lang="en-US" altLang="zh-TW" dirty="0" smtClean="0"/>
              <a:t>2: For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 13.6: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1793" y="1604993"/>
          <a:ext cx="3590308" cy="9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1" name="方程式" r:id="rId3" imgW="1739880" imgH="444240" progId="Equation.3">
                  <p:embed/>
                </p:oleObj>
              </mc:Choice>
              <mc:Fallback>
                <p:oleObj name="方程式" r:id="rId3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93" y="1604993"/>
                        <a:ext cx="3590308" cy="9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520720" y="1832960"/>
            <a:ext cx="25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f(t) = L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[F(s)]</a:t>
            </a:r>
            <a:endParaRPr lang="zh-TW" altLang="en-US" sz="2400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067989"/>
              </p:ext>
            </p:extLst>
          </p:nvPr>
        </p:nvGraphicFramePr>
        <p:xfrm>
          <a:off x="1045885" y="2481030"/>
          <a:ext cx="3632593" cy="86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2" name="方程式" r:id="rId5" imgW="1650960" imgH="393480" progId="Equation.3">
                  <p:embed/>
                </p:oleObj>
              </mc:Choice>
              <mc:Fallback>
                <p:oleObj name="方程式" r:id="rId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885" y="2481030"/>
                        <a:ext cx="3632593" cy="866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900057" y="2654734"/>
            <a:ext cx="452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 not split the complex poles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6944" y="3350290"/>
            <a:ext cx="19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B and C</a:t>
            </a:r>
            <a:endParaRPr lang="zh-TW" altLang="en-US" sz="2400" dirty="0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044751"/>
              </p:ext>
            </p:extLst>
          </p:nvPr>
        </p:nvGraphicFramePr>
        <p:xfrm>
          <a:off x="628650" y="3891018"/>
          <a:ext cx="8099655" cy="983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3" name="方程式" r:id="rId7" imgW="3657600" imgH="444240" progId="Equation.3">
                  <p:embed/>
                </p:oleObj>
              </mc:Choice>
              <mc:Fallback>
                <p:oleObj name="方程式" r:id="rId7" imgW="3657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891018"/>
                        <a:ext cx="8099655" cy="983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747384"/>
              </p:ext>
            </p:extLst>
          </p:nvPr>
        </p:nvGraphicFramePr>
        <p:xfrm>
          <a:off x="1050808" y="5184853"/>
          <a:ext cx="3137311" cy="82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4" name="方程式" r:id="rId9" imgW="1536480" imgH="406080" progId="Equation.3">
                  <p:embed/>
                </p:oleObj>
              </mc:Choice>
              <mc:Fallback>
                <p:oleObj name="方程式" r:id="rId9" imgW="1536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08" y="5184853"/>
                        <a:ext cx="3137311" cy="82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781515"/>
              </p:ext>
            </p:extLst>
          </p:nvPr>
        </p:nvGraphicFramePr>
        <p:xfrm>
          <a:off x="4502444" y="5083873"/>
          <a:ext cx="3805059" cy="907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5" name="方程式" r:id="rId11" imgW="1650960" imgH="393480" progId="Equation.3">
                  <p:embed/>
                </p:oleObj>
              </mc:Choice>
              <mc:Fallback>
                <p:oleObj name="方程式" r:id="rId11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444" y="5083873"/>
                        <a:ext cx="3805059" cy="907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560516" y="5097802"/>
            <a:ext cx="1732699" cy="919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261906" y="2506548"/>
            <a:ext cx="1085850" cy="37647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8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" grpId="0" animBg="1"/>
      <p:bldP spid="2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2488560" y="5739686"/>
            <a:ext cx="5581456" cy="987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485480" y="3871293"/>
            <a:ext cx="5581456" cy="1748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</a:t>
            </a:r>
            <a:r>
              <a:rPr lang="en-US" altLang="zh-TW" dirty="0" smtClean="0"/>
              <a:t>2: For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 13.6: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1793" y="1604993"/>
          <a:ext cx="3590308" cy="9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2" name="方程式" r:id="rId3" imgW="1739880" imgH="444240" progId="Equation.3">
                  <p:embed/>
                </p:oleObj>
              </mc:Choice>
              <mc:Fallback>
                <p:oleObj name="方程式" r:id="rId3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93" y="1604993"/>
                        <a:ext cx="3590308" cy="9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520720" y="1832960"/>
            <a:ext cx="25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f(t) = L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[F(s)]</a:t>
            </a:r>
            <a:endParaRPr lang="zh-TW" altLang="en-US" sz="2400" dirty="0"/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1045885" y="2481030"/>
          <a:ext cx="3632593" cy="86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3" name="方程式" r:id="rId5" imgW="1650960" imgH="393480" progId="Equation.3">
                  <p:embed/>
                </p:oleObj>
              </mc:Choice>
              <mc:Fallback>
                <p:oleObj name="方程式" r:id="rId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885" y="2481030"/>
                        <a:ext cx="3632593" cy="866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900057" y="2654734"/>
            <a:ext cx="4520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Do not split the complex poles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6944" y="3350290"/>
            <a:ext cx="193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B and C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86230" y="3347232"/>
            <a:ext cx="346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(another approach)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876568"/>
              </p:ext>
            </p:extLst>
          </p:nvPr>
        </p:nvGraphicFramePr>
        <p:xfrm>
          <a:off x="2641372" y="3871293"/>
          <a:ext cx="53371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4" name="方程式" r:id="rId7" imgW="2425680" imgH="419040" progId="Equation.3">
                  <p:embed/>
                </p:oleObj>
              </mc:Choice>
              <mc:Fallback>
                <p:oleObj name="方程式" r:id="rId7" imgW="2425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372" y="3871293"/>
                        <a:ext cx="5337175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493379"/>
              </p:ext>
            </p:extLst>
          </p:nvPr>
        </p:nvGraphicFramePr>
        <p:xfrm>
          <a:off x="2641372" y="5004300"/>
          <a:ext cx="29622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5" name="方程式" r:id="rId9" imgW="1346040" imgH="279360" progId="Equation.3">
                  <p:embed/>
                </p:oleObj>
              </mc:Choice>
              <mc:Fallback>
                <p:oleObj name="方程式" r:id="rId9" imgW="13460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372" y="5004300"/>
                        <a:ext cx="2962275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278"/>
              </p:ext>
            </p:extLst>
          </p:nvPr>
        </p:nvGraphicFramePr>
        <p:xfrm>
          <a:off x="2612797" y="5772864"/>
          <a:ext cx="329723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6" name="方程式" r:id="rId11" imgW="1498320" imgH="419040" progId="Equation.3">
                  <p:embed/>
                </p:oleObj>
              </mc:Choice>
              <mc:Fallback>
                <p:oleObj name="方程式" r:id="rId11" imgW="1498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797" y="5772864"/>
                        <a:ext cx="3297237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向右箭號 6"/>
          <p:cNvSpPr/>
          <p:nvPr/>
        </p:nvSpPr>
        <p:spPr>
          <a:xfrm>
            <a:off x="6096677" y="5025420"/>
            <a:ext cx="671513" cy="436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6129012" y="6006996"/>
            <a:ext cx="671513" cy="4367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864341"/>
              </p:ext>
            </p:extLst>
          </p:nvPr>
        </p:nvGraphicFramePr>
        <p:xfrm>
          <a:off x="7027635" y="5047717"/>
          <a:ext cx="9509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7" name="方程式" r:id="rId13" imgW="431640" imgH="177480" progId="Equation.3">
                  <p:embed/>
                </p:oleObj>
              </mc:Choice>
              <mc:Fallback>
                <p:oleObj name="方程式" r:id="rId13" imgW="4316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635" y="5047717"/>
                        <a:ext cx="950912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566963"/>
              </p:ext>
            </p:extLst>
          </p:nvPr>
        </p:nvGraphicFramePr>
        <p:xfrm>
          <a:off x="6892186" y="6006996"/>
          <a:ext cx="1174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8" name="方程式" r:id="rId15" imgW="533160" imgH="177480" progId="Equation.3">
                  <p:embed/>
                </p:oleObj>
              </mc:Choice>
              <mc:Fallback>
                <p:oleObj name="方程式" r:id="rId15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186" y="6006996"/>
                        <a:ext cx="11747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148522"/>
              </p:ext>
            </p:extLst>
          </p:nvPr>
        </p:nvGraphicFramePr>
        <p:xfrm>
          <a:off x="1082785" y="4485092"/>
          <a:ext cx="131286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9" name="方程式" r:id="rId17" imgW="596880" imgH="279360" progId="Equation.3">
                  <p:embed/>
                </p:oleObj>
              </mc:Choice>
              <mc:Fallback>
                <p:oleObj name="方程式" r:id="rId17" imgW="596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785" y="4485092"/>
                        <a:ext cx="131286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68260"/>
              </p:ext>
            </p:extLst>
          </p:nvPr>
        </p:nvGraphicFramePr>
        <p:xfrm>
          <a:off x="1648644" y="6010165"/>
          <a:ext cx="7540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20" name="方程式" r:id="rId19" imgW="342720" imgH="203040" progId="Equation.3">
                  <p:embed/>
                </p:oleObj>
              </mc:Choice>
              <mc:Fallback>
                <p:oleObj name="方程式" r:id="rId19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644" y="6010165"/>
                        <a:ext cx="754063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79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17" grpId="0"/>
      <p:bldP spid="13" grpId="0"/>
      <p:bldP spid="7" grpId="0" animBg="1"/>
      <p:bldP spid="2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Tip 2: For Complex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 13.6: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3041793" y="1604993"/>
          <a:ext cx="3590308" cy="9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4" name="方程式" r:id="rId3" imgW="1739880" imgH="444240" progId="Equation.3">
                  <p:embed/>
                </p:oleObj>
              </mc:Choice>
              <mc:Fallback>
                <p:oleObj name="方程式" r:id="rId3" imgW="1739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793" y="1604993"/>
                        <a:ext cx="3590308" cy="9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520720" y="1832960"/>
            <a:ext cx="253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f(t) = L</a:t>
            </a:r>
            <a:r>
              <a:rPr lang="en-US" altLang="zh-TW" sz="2400" baseline="30000" dirty="0" smtClean="0"/>
              <a:t>-1</a:t>
            </a:r>
            <a:r>
              <a:rPr lang="en-US" altLang="zh-TW" sz="2400" dirty="0" smtClean="0"/>
              <a:t>[F(s)]</a:t>
            </a:r>
            <a:endParaRPr lang="zh-TW" altLang="en-US" sz="2400" dirty="0"/>
          </a:p>
        </p:txBody>
      </p:sp>
      <p:grpSp>
        <p:nvGrpSpPr>
          <p:cNvPr id="8" name="群組 7"/>
          <p:cNvGrpSpPr/>
          <p:nvPr/>
        </p:nvGrpSpPr>
        <p:grpSpPr>
          <a:xfrm>
            <a:off x="3881527" y="2556718"/>
            <a:ext cx="3292226" cy="995362"/>
            <a:chOff x="751137" y="2686898"/>
            <a:chExt cx="3292226" cy="995362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0923462"/>
                </p:ext>
              </p:extLst>
            </p:nvPr>
          </p:nvGraphicFramePr>
          <p:xfrm>
            <a:off x="1554163" y="2686898"/>
            <a:ext cx="2489200" cy="995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715" name="方程式" r:id="rId5" imgW="1079280" imgH="431640" progId="Equation.3">
                    <p:embed/>
                  </p:oleObj>
                </mc:Choice>
                <mc:Fallback>
                  <p:oleObj name="方程式" r:id="rId5" imgW="107928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163" y="2686898"/>
                          <a:ext cx="2489200" cy="995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751137" y="2910882"/>
              <a:ext cx="8601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Find</a:t>
              </a:r>
              <a:endParaRPr lang="zh-TW" altLang="en-US" sz="2400" dirty="0"/>
            </a:p>
          </p:txBody>
        </p:sp>
      </p:grp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335648"/>
              </p:ext>
            </p:extLst>
          </p:nvPr>
        </p:nvGraphicFramePr>
        <p:xfrm>
          <a:off x="636181" y="4654904"/>
          <a:ext cx="4824270" cy="991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6" name="方程式" r:id="rId7" imgW="2349360" imgH="482400" progId="Equation.3">
                  <p:embed/>
                </p:oleObj>
              </mc:Choice>
              <mc:Fallback>
                <p:oleObj name="方程式" r:id="rId7" imgW="2349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181" y="4654904"/>
                        <a:ext cx="4824270" cy="991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140899" y="2823566"/>
            <a:ext cx="197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(Refer to P593)</a:t>
            </a:r>
            <a:endParaRPr lang="zh-TW" altLang="en-US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90780"/>
              </p:ext>
            </p:extLst>
          </p:nvPr>
        </p:nvGraphicFramePr>
        <p:xfrm>
          <a:off x="628650" y="3571616"/>
          <a:ext cx="3852532" cy="96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7" name="方程式" r:id="rId9" imgW="1917360" imgH="482400" progId="Equation.3">
                  <p:embed/>
                </p:oleObj>
              </mc:Choice>
              <mc:Fallback>
                <p:oleObj name="方程式" r:id="rId9" imgW="1917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571616"/>
                        <a:ext cx="3852532" cy="969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249809"/>
              </p:ext>
            </p:extLst>
          </p:nvPr>
        </p:nvGraphicFramePr>
        <p:xfrm>
          <a:off x="4975896" y="3572272"/>
          <a:ext cx="3659068" cy="93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8" name="方程式" r:id="rId11" imgW="1892160" imgH="482400" progId="Equation.3">
                  <p:embed/>
                </p:oleObj>
              </mc:Choice>
              <mc:Fallback>
                <p:oleObj name="方程式" r:id="rId11" imgW="1892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896" y="3572272"/>
                        <a:ext cx="3659068" cy="933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449071"/>
              </p:ext>
            </p:extLst>
          </p:nvPr>
        </p:nvGraphicFramePr>
        <p:xfrm>
          <a:off x="2811985" y="5713142"/>
          <a:ext cx="55022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9" name="方程式" r:id="rId13" imgW="2679480" imgH="482400" progId="Equation.3">
                  <p:embed/>
                </p:oleObj>
              </mc:Choice>
              <mc:Fallback>
                <p:oleObj name="方程式" r:id="rId13" imgW="2679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985" y="5713142"/>
                        <a:ext cx="55022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95994"/>
              </p:ext>
            </p:extLst>
          </p:nvPr>
        </p:nvGraphicFramePr>
        <p:xfrm>
          <a:off x="255429" y="2531377"/>
          <a:ext cx="3632593" cy="866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0" name="方程式" r:id="rId15" imgW="1650960" imgH="393480" progId="Equation.3">
                  <p:embed/>
                </p:oleObj>
              </mc:Choice>
              <mc:Fallback>
                <p:oleObj name="方程式" r:id="rId15" imgW="1650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9" y="2531377"/>
                        <a:ext cx="3632593" cy="866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95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Note</a:t>
            </a:r>
            <a:endParaRPr lang="zh-TW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982023"/>
              </p:ext>
            </p:extLst>
          </p:nvPr>
        </p:nvGraphicFramePr>
        <p:xfrm>
          <a:off x="3028437" y="2714934"/>
          <a:ext cx="868316" cy="64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4" name="方程式" r:id="rId3" imgW="291960" imgH="215640" progId="Equation.3">
                  <p:embed/>
                </p:oleObj>
              </mc:Choice>
              <mc:Fallback>
                <p:oleObj name="方程式" r:id="rId3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437" y="2714934"/>
                        <a:ext cx="868316" cy="64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90573"/>
              </p:ext>
            </p:extLst>
          </p:nvPr>
        </p:nvGraphicFramePr>
        <p:xfrm>
          <a:off x="6980823" y="3793701"/>
          <a:ext cx="967559" cy="713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5" name="方程式" r:id="rId5" imgW="291960" imgH="215640" progId="Equation.3">
                  <p:embed/>
                </p:oleObj>
              </mc:Choice>
              <mc:Fallback>
                <p:oleObj name="方程式" r:id="rId5" imgW="291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0823" y="3793701"/>
                        <a:ext cx="967559" cy="7138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向右箭號 5"/>
          <p:cNvSpPr/>
          <p:nvPr/>
        </p:nvSpPr>
        <p:spPr>
          <a:xfrm rot="925934">
            <a:off x="3999353" y="3270104"/>
            <a:ext cx="2837330" cy="552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3896013" y="2381315"/>
            <a:ext cx="308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Laplace </a:t>
            </a:r>
          </a:p>
          <a:p>
            <a:pPr algn="ctr"/>
            <a:r>
              <a:rPr lang="en-US" altLang="zh-TW" sz="2400" b="1" i="1" dirty="0" smtClean="0"/>
              <a:t>Transform (L)</a:t>
            </a:r>
            <a:endParaRPr lang="zh-TW" altLang="en-US" sz="2400" b="1" i="1" dirty="0"/>
          </a:p>
        </p:txBody>
      </p:sp>
      <p:sp>
        <p:nvSpPr>
          <p:cNvPr id="8" name="向右箭號 7"/>
          <p:cNvSpPr/>
          <p:nvPr/>
        </p:nvSpPr>
        <p:spPr>
          <a:xfrm rot="20109025" flipH="1">
            <a:off x="3906760" y="4568881"/>
            <a:ext cx="3022516" cy="552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318037" y="5388114"/>
            <a:ext cx="2291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i="1" dirty="0" smtClean="0"/>
              <a:t>Inverse Laplace </a:t>
            </a:r>
          </a:p>
          <a:p>
            <a:pPr algn="ctr"/>
            <a:r>
              <a:rPr lang="en-US" altLang="zh-TW" sz="2400" b="1" i="1" dirty="0" smtClean="0"/>
              <a:t>Transform (L</a:t>
            </a:r>
            <a:r>
              <a:rPr lang="en-US" altLang="zh-TW" sz="2400" b="1" i="1" baseline="30000" dirty="0" smtClean="0"/>
              <a:t>-1</a:t>
            </a:r>
            <a:r>
              <a:rPr lang="en-US" altLang="zh-TW" sz="2400" b="1" i="1" dirty="0" smtClean="0"/>
              <a:t>)</a:t>
            </a:r>
            <a:endParaRPr lang="zh-TW" altLang="en-US" sz="2400" b="1" i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681545" y="1690689"/>
            <a:ext cx="156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Time domain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528864" y="3073873"/>
            <a:ext cx="1871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>
                <a:solidFill>
                  <a:srgbClr val="0000FF"/>
                </a:solidFill>
              </a:rPr>
              <a:t>s-domain</a:t>
            </a:r>
            <a:endParaRPr lang="zh-TW" altLang="en-US" sz="2800" b="1" i="1" u="sng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1365352"/>
              </p:ext>
            </p:extLst>
          </p:nvPr>
        </p:nvGraphicFramePr>
        <p:xfrm>
          <a:off x="3088147" y="5089238"/>
          <a:ext cx="8683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6" name="方程式" r:id="rId7" imgW="291960" imgH="241200" progId="Equation.3">
                  <p:embed/>
                </p:oleObj>
              </mc:Choice>
              <mc:Fallback>
                <p:oleObj name="方程式" r:id="rId7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147" y="5089238"/>
                        <a:ext cx="8683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 rot="5400000">
            <a:off x="3143223" y="4057893"/>
            <a:ext cx="650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=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647970" y="3959373"/>
            <a:ext cx="146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When t≥0</a:t>
            </a:r>
            <a:endParaRPr lang="zh-TW" altLang="en-US" sz="2400" dirty="0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88513"/>
              </p:ext>
            </p:extLst>
          </p:nvPr>
        </p:nvGraphicFramePr>
        <p:xfrm>
          <a:off x="1191567" y="2493989"/>
          <a:ext cx="1428506" cy="103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7" name="方程式" r:id="rId9" imgW="596880" imgH="431640" progId="Equation.3">
                  <p:embed/>
                </p:oleObj>
              </mc:Choice>
              <mc:Fallback>
                <p:oleObj name="方程式" r:id="rId9" imgW="596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567" y="2493989"/>
                        <a:ext cx="1428506" cy="1032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981979"/>
              </p:ext>
            </p:extLst>
          </p:nvPr>
        </p:nvGraphicFramePr>
        <p:xfrm>
          <a:off x="1191567" y="5225098"/>
          <a:ext cx="699327" cy="565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38" name="方程式" r:id="rId11" imgW="266400" imgH="215640" progId="Equation.3">
                  <p:embed/>
                </p:oleObj>
              </mc:Choice>
              <mc:Fallback>
                <p:oleObj name="方程式" r:id="rId11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567" y="5225098"/>
                        <a:ext cx="699327" cy="565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5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 3: Repeated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Exercise 13.31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094496"/>
              </p:ext>
            </p:extLst>
          </p:nvPr>
        </p:nvGraphicFramePr>
        <p:xfrm>
          <a:off x="996453" y="2501507"/>
          <a:ext cx="26193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1" name="方程式" r:id="rId3" imgW="1333440" imgH="457200" progId="Equation.3">
                  <p:embed/>
                </p:oleObj>
              </mc:Choice>
              <mc:Fallback>
                <p:oleObj name="方程式" r:id="rId3" imgW="13334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2501507"/>
                        <a:ext cx="26193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6449305" y="2995737"/>
            <a:ext cx="1856954" cy="37254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02293"/>
              </p:ext>
            </p:extLst>
          </p:nvPr>
        </p:nvGraphicFramePr>
        <p:xfrm>
          <a:off x="6298282" y="2548961"/>
          <a:ext cx="2120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2" name="方程式" r:id="rId5" imgW="1079280" imgH="393480" progId="Equation.3">
                  <p:embed/>
                </p:oleObj>
              </mc:Choice>
              <mc:Fallback>
                <p:oleObj name="方程式" r:id="rId5" imgW="1079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8282" y="2548961"/>
                        <a:ext cx="21209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1894978" y="2981961"/>
            <a:ext cx="1629272" cy="40009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699869"/>
              </p:ext>
            </p:extLst>
          </p:nvPr>
        </p:nvGraphicFramePr>
        <p:xfrm>
          <a:off x="996453" y="3765481"/>
          <a:ext cx="46640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3" name="方程式" r:id="rId7" imgW="2374560" imgH="457200" progId="Equation.3">
                  <p:embed/>
                </p:oleObj>
              </mc:Choice>
              <mc:Fallback>
                <p:oleObj name="方程式" r:id="rId7" imgW="2374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3765481"/>
                        <a:ext cx="46640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6615782" y="3360966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order=2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31739" y="332366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rgbClr val="0000FF"/>
                </a:solidFill>
              </a:rPr>
              <a:t>order=3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913815"/>
              </p:ext>
            </p:extLst>
          </p:nvPr>
        </p:nvGraphicFramePr>
        <p:xfrm>
          <a:off x="1333076" y="4780144"/>
          <a:ext cx="2530825" cy="929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4" name="方程式" r:id="rId9" imgW="1384200" imgH="507960" progId="Equation.3">
                  <p:embed/>
                </p:oleObj>
              </mc:Choice>
              <mc:Fallback>
                <p:oleObj name="方程式" r:id="rId9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076" y="4780144"/>
                        <a:ext cx="2530825" cy="929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242864"/>
              </p:ext>
            </p:extLst>
          </p:nvPr>
        </p:nvGraphicFramePr>
        <p:xfrm>
          <a:off x="1333077" y="5813039"/>
          <a:ext cx="3086524" cy="90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5" name="方程式" r:id="rId11" imgW="1650960" imgH="482400" progId="Equation.3">
                  <p:embed/>
                </p:oleObj>
              </mc:Choice>
              <mc:Fallback>
                <p:oleObj name="方程式" r:id="rId11" imgW="1650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077" y="5813039"/>
                        <a:ext cx="3086524" cy="9033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59046"/>
              </p:ext>
            </p:extLst>
          </p:nvPr>
        </p:nvGraphicFramePr>
        <p:xfrm>
          <a:off x="5221250" y="4967844"/>
          <a:ext cx="78422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6" name="方程式" r:id="rId13" imgW="419040" imgH="215640" progId="Equation.3">
                  <p:embed/>
                </p:oleObj>
              </mc:Choice>
              <mc:Fallback>
                <p:oleObj name="方程式" r:id="rId13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1250" y="4967844"/>
                        <a:ext cx="78422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537823"/>
              </p:ext>
            </p:extLst>
          </p:nvPr>
        </p:nvGraphicFramePr>
        <p:xfrm>
          <a:off x="5240300" y="5508413"/>
          <a:ext cx="156686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7" name="方程式" r:id="rId15" imgW="838080" imgH="215640" progId="Equation.3">
                  <p:embed/>
                </p:oleObj>
              </mc:Choice>
              <mc:Fallback>
                <p:oleObj name="方程式" r:id="rId15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00" y="5508413"/>
                        <a:ext cx="156686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31259"/>
              </p:ext>
            </p:extLst>
          </p:nvPr>
        </p:nvGraphicFramePr>
        <p:xfrm>
          <a:off x="5240300" y="6036679"/>
          <a:ext cx="18986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8" name="方程式" r:id="rId17" imgW="1015920" imgH="215640" progId="Equation.3">
                  <p:embed/>
                </p:oleObj>
              </mc:Choice>
              <mc:Fallback>
                <p:oleObj name="方程式" r:id="rId17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00" y="6036679"/>
                        <a:ext cx="18986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7061677" y="5353607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solidFill>
                  <a:srgbClr val="FF0000"/>
                </a:solidFill>
              </a:rPr>
              <a:t>?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629318"/>
              </p:ext>
            </p:extLst>
          </p:nvPr>
        </p:nvGraphicFramePr>
        <p:xfrm>
          <a:off x="3678907" y="2557398"/>
          <a:ext cx="261937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9" name="方程式" r:id="rId19" imgW="1333440" imgH="393480" progId="Equation.3">
                  <p:embed/>
                </p:oleObj>
              </mc:Choice>
              <mc:Fallback>
                <p:oleObj name="方程式" r:id="rId19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907" y="2557398"/>
                        <a:ext cx="261937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64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1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 3: Repeated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Exercise 13.31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996453" y="2413055"/>
          <a:ext cx="5511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29" name="方程式" r:id="rId3" imgW="2806560" imgH="457200" progId="Equation.3">
                  <p:embed/>
                </p:oleObj>
              </mc:Choice>
              <mc:Fallback>
                <p:oleObj name="方程式" r:id="rId3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2413055"/>
                        <a:ext cx="55118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5691679" y="6228065"/>
            <a:ext cx="331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(Refer to P596 – 597)</a:t>
            </a:r>
            <a:endParaRPr lang="zh-TW" altLang="en-US" sz="2400" dirty="0"/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996453" y="3552031"/>
          <a:ext cx="50133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0" name="方程式" r:id="rId5" imgW="2552400" imgH="457200" progId="Equation.3">
                  <p:embed/>
                </p:oleObj>
              </mc:Choice>
              <mc:Fallback>
                <p:oleObj name="方程式" r:id="rId5" imgW="2552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3552031"/>
                        <a:ext cx="50133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7075487" y="3789362"/>
          <a:ext cx="822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1" name="方程式" r:id="rId7" imgW="419040" imgH="215640" progId="Equation.3">
                  <p:embed/>
                </p:oleObj>
              </mc:Choice>
              <mc:Fallback>
                <p:oleObj name="方程式" r:id="rId7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7" y="3789362"/>
                        <a:ext cx="8223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向右箭號 19"/>
          <p:cNvSpPr/>
          <p:nvPr/>
        </p:nvSpPr>
        <p:spPr>
          <a:xfrm>
            <a:off x="6213771" y="3742929"/>
            <a:ext cx="657722" cy="5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996453" y="4588724"/>
          <a:ext cx="503713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2" name="方程式" r:id="rId9" imgW="2565360" imgH="457200" progId="Equation.3">
                  <p:embed/>
                </p:oleObj>
              </mc:Choice>
              <mc:Fallback>
                <p:oleObj name="方程式" r:id="rId9" imgW="2565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4588724"/>
                        <a:ext cx="503713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7075487" y="4848565"/>
          <a:ext cx="11461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3" name="方程式" r:id="rId11" imgW="583920" imgH="228600" progId="Equation.3">
                  <p:embed/>
                </p:oleObj>
              </mc:Choice>
              <mc:Fallback>
                <p:oleObj name="方程式" r:id="rId11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5487" y="4848565"/>
                        <a:ext cx="11461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向右箭號 22"/>
          <p:cNvSpPr/>
          <p:nvPr/>
        </p:nvSpPr>
        <p:spPr>
          <a:xfrm>
            <a:off x="6213771" y="4801848"/>
            <a:ext cx="657722" cy="516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5991382" y="5461155"/>
            <a:ext cx="375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We cannot find A2 by multiplying (s+3)</a:t>
            </a:r>
            <a:endParaRPr lang="zh-TW" altLang="en-US" sz="2400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498974"/>
              </p:ext>
            </p:extLst>
          </p:nvPr>
        </p:nvGraphicFramePr>
        <p:xfrm>
          <a:off x="996453" y="5717627"/>
          <a:ext cx="45148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834" name="方程式" r:id="rId13" imgW="2298600" imgH="444240" progId="Equation.3">
                  <p:embed/>
                </p:oleObj>
              </mc:Choice>
              <mc:Fallback>
                <p:oleObj name="方程式" r:id="rId13" imgW="2298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5717627"/>
                        <a:ext cx="45148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814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3" grpId="0" animBg="1"/>
      <p:bldP spid="2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Tip 3: Repeated Poles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Exercise 13.31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74671"/>
              </p:ext>
            </p:extLst>
          </p:nvPr>
        </p:nvGraphicFramePr>
        <p:xfrm>
          <a:off x="996453" y="2413055"/>
          <a:ext cx="5511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6" name="方程式" r:id="rId3" imgW="2806560" imgH="457200" progId="Equation.3">
                  <p:embed/>
                </p:oleObj>
              </mc:Choice>
              <mc:Fallback>
                <p:oleObj name="方程式" r:id="rId3" imgW="2806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453" y="2413055"/>
                        <a:ext cx="55118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980851"/>
              </p:ext>
            </p:extLst>
          </p:nvPr>
        </p:nvGraphicFramePr>
        <p:xfrm>
          <a:off x="899211" y="3552031"/>
          <a:ext cx="5786438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7" name="方程式" r:id="rId5" imgW="2946240" imgH="457200" progId="Equation.3">
                  <p:embed/>
                </p:oleObj>
              </mc:Choice>
              <mc:Fallback>
                <p:oleObj name="方程式" r:id="rId5" imgW="2946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211" y="3552031"/>
                        <a:ext cx="5786438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57672"/>
              </p:ext>
            </p:extLst>
          </p:nvPr>
        </p:nvGraphicFramePr>
        <p:xfrm>
          <a:off x="1054289" y="5083070"/>
          <a:ext cx="8778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8" name="方程式" r:id="rId7" imgW="380880" imgH="139680" progId="Equation.3">
                  <p:embed/>
                </p:oleObj>
              </mc:Choice>
              <mc:Fallback>
                <p:oleObj name="方程式" r:id="rId7" imgW="380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289" y="5083070"/>
                        <a:ext cx="8778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16346"/>
              </p:ext>
            </p:extLst>
          </p:nvPr>
        </p:nvGraphicFramePr>
        <p:xfrm>
          <a:off x="2759661" y="5017988"/>
          <a:ext cx="2921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49" name="方程式" r:id="rId9" imgW="126720" imgH="164880" progId="Equation.3">
                  <p:embed/>
                </p:oleObj>
              </mc:Choice>
              <mc:Fallback>
                <p:oleObj name="方程式" r:id="rId9" imgW="126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661" y="5017988"/>
                        <a:ext cx="292100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232301"/>
              </p:ext>
            </p:extLst>
          </p:nvPr>
        </p:nvGraphicFramePr>
        <p:xfrm>
          <a:off x="4240741" y="4998938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0" name="方程式" r:id="rId11" imgW="126720" imgH="177480" progId="Equation.3">
                  <p:embed/>
                </p:oleObj>
              </mc:Choice>
              <mc:Fallback>
                <p:oleObj name="方程式" r:id="rId11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741" y="4998938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589359"/>
              </p:ext>
            </p:extLst>
          </p:nvPr>
        </p:nvGraphicFramePr>
        <p:xfrm>
          <a:off x="6096908" y="4983856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1" name="方程式" r:id="rId13" imgW="126720" imgH="177480" progId="Equation.3">
                  <p:embed/>
                </p:oleObj>
              </mc:Choice>
              <mc:Fallback>
                <p:oleObj name="方程式" r:id="rId1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908" y="4983856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242615"/>
              </p:ext>
            </p:extLst>
          </p:nvPr>
        </p:nvGraphicFramePr>
        <p:xfrm>
          <a:off x="5047381" y="4957558"/>
          <a:ext cx="4968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52" name="方程式" r:id="rId15" imgW="215640" imgH="215640" progId="Equation.3">
                  <p:embed/>
                </p:oleObj>
              </mc:Choice>
              <mc:Fallback>
                <p:oleObj name="方程式" r:id="rId15" imgW="215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381" y="4957558"/>
                        <a:ext cx="4968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群組 35"/>
          <p:cNvGrpSpPr/>
          <p:nvPr/>
        </p:nvGrpSpPr>
        <p:grpSpPr>
          <a:xfrm>
            <a:off x="6874851" y="4962321"/>
            <a:ext cx="1909103" cy="500062"/>
            <a:chOff x="6508253" y="5429519"/>
            <a:chExt cx="1909103" cy="500062"/>
          </a:xfrm>
        </p:grpSpPr>
        <p:sp>
          <p:nvSpPr>
            <p:cNvPr id="28" name="向右箭號 27"/>
            <p:cNvSpPr/>
            <p:nvPr/>
          </p:nvSpPr>
          <p:spPr>
            <a:xfrm>
              <a:off x="6508253" y="5460792"/>
              <a:ext cx="555397" cy="3975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3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1492592"/>
                </p:ext>
              </p:extLst>
            </p:nvPr>
          </p:nvGraphicFramePr>
          <p:xfrm>
            <a:off x="7161644" y="5429519"/>
            <a:ext cx="1255712" cy="500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053" name="方程式" r:id="rId17" imgW="545760" imgH="215640" progId="Equation.3">
                    <p:embed/>
                  </p:oleObj>
                </mc:Choice>
                <mc:Fallback>
                  <p:oleObj name="方程式" r:id="rId17" imgW="5457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1644" y="5429519"/>
                          <a:ext cx="1255712" cy="5000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5" name="直線單箭頭接點 34"/>
          <p:cNvCxnSpPr/>
          <p:nvPr/>
        </p:nvCxnSpPr>
        <p:spPr>
          <a:xfrm>
            <a:off x="2905711" y="4469606"/>
            <a:ext cx="0" cy="4428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4386791" y="4450556"/>
            <a:ext cx="0" cy="4428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5263015" y="4469606"/>
            <a:ext cx="0" cy="4428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6210073" y="4469606"/>
            <a:ext cx="0" cy="44281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1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13.10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69620"/>
              </p:ext>
            </p:extLst>
          </p:nvPr>
        </p:nvGraphicFramePr>
        <p:xfrm>
          <a:off x="628650" y="1690689"/>
          <a:ext cx="3924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6" name="方程式" r:id="rId3" imgW="1701720" imgH="457200" progId="Equation.3">
                  <p:embed/>
                </p:oleObj>
              </mc:Choice>
              <mc:Fallback>
                <p:oleObj name="方程式" r:id="rId3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3924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60232"/>
              </p:ext>
            </p:extLst>
          </p:nvPr>
        </p:nvGraphicFramePr>
        <p:xfrm>
          <a:off x="1420813" y="3016252"/>
          <a:ext cx="29876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27" name="方程式" r:id="rId5" imgW="1295280" imgH="431640" progId="Equation.3">
                  <p:embed/>
                </p:oleObj>
              </mc:Choice>
              <mc:Fallback>
                <p:oleObj name="方程式" r:id="rId5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016252"/>
                        <a:ext cx="29876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743074" y="4011615"/>
            <a:ext cx="915988" cy="1465263"/>
            <a:chOff x="1743074" y="4011615"/>
            <a:chExt cx="915988" cy="1465263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42790410"/>
                </p:ext>
              </p:extLst>
            </p:nvPr>
          </p:nvGraphicFramePr>
          <p:xfrm>
            <a:off x="1743074" y="5006978"/>
            <a:ext cx="73342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8" name="方程式" r:id="rId7" imgW="317160" imgH="203040" progId="Equation.3">
                    <p:embed/>
                  </p:oleObj>
                </mc:Choice>
                <mc:Fallback>
                  <p:oleObj name="方程式" r:id="rId7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074" y="5006978"/>
                          <a:ext cx="73342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直線單箭頭接點 7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0000FF"/>
                  </a:solidFill>
                </a:rPr>
                <a:t>-1</a:t>
              </a:r>
              <a:endParaRPr lang="zh-TW" altLang="en-US" sz="24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43074" y="2976564"/>
            <a:ext cx="733425" cy="995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469259" y="323506"/>
            <a:ext cx="4503291" cy="1045360"/>
            <a:chOff x="4469259" y="323506"/>
            <a:chExt cx="4503291" cy="1045360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2033152"/>
                </p:ext>
              </p:extLst>
            </p:nvPr>
          </p:nvGraphicFramePr>
          <p:xfrm>
            <a:off x="7416797" y="756146"/>
            <a:ext cx="1555753" cy="612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29" name="方程式" r:id="rId9" imgW="583920" imgH="228600" progId="Equation.3">
                    <p:embed/>
                  </p:oleObj>
                </mc:Choice>
                <mc:Fallback>
                  <p:oleObj name="方程式" r:id="rId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797" y="756146"/>
                          <a:ext cx="1555753" cy="612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7908987"/>
                </p:ext>
              </p:extLst>
            </p:nvPr>
          </p:nvGraphicFramePr>
          <p:xfrm>
            <a:off x="4546352" y="797077"/>
            <a:ext cx="2274689" cy="515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30" name="方程式" r:id="rId11" imgW="1015920" imgH="228600" progId="Equation.3">
                    <p:embed/>
                  </p:oleObj>
                </mc:Choice>
                <mc:Fallback>
                  <p:oleObj name="方程式" r:id="rId11" imgW="1015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352" y="797077"/>
                          <a:ext cx="2274689" cy="515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4469259" y="323506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Time delay</a:t>
              </a:r>
              <a:endParaRPr lang="zh-TW" altLang="en-US" sz="2400" dirty="0"/>
            </a:p>
          </p:txBody>
        </p:sp>
        <p:sp>
          <p:nvSpPr>
            <p:cNvPr id="15" name="左-右雙向箭號 14"/>
            <p:cNvSpPr/>
            <p:nvPr/>
          </p:nvSpPr>
          <p:spPr>
            <a:xfrm>
              <a:off x="6790429" y="934792"/>
              <a:ext cx="645418" cy="2397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819525" y="3229126"/>
            <a:ext cx="588963" cy="421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558809" y="5683896"/>
            <a:ext cx="30131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Delay by 8 and </a:t>
            </a:r>
          </a:p>
          <a:p>
            <a:pPr algn="ctr"/>
            <a:r>
              <a:rPr lang="en-US" altLang="zh-TW" sz="2400" dirty="0" smtClean="0"/>
              <a:t>zero-padding up to 8</a:t>
            </a:r>
            <a:endParaRPr lang="zh-TW" altLang="en-US" sz="2400" baseline="-250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128293" y="3650308"/>
            <a:ext cx="0" cy="2033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135708" y="4030669"/>
            <a:ext cx="681037" cy="1435097"/>
            <a:chOff x="1978025" y="4011615"/>
            <a:chExt cx="681037" cy="1435097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56490"/>
                </p:ext>
              </p:extLst>
            </p:nvPr>
          </p:nvGraphicFramePr>
          <p:xfrm>
            <a:off x="1978025" y="5035550"/>
            <a:ext cx="26352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31" name="方程式" r:id="rId13" imgW="114120" imgH="177480" progId="Equation.3">
                    <p:embed/>
                  </p:oleObj>
                </mc:Choice>
                <mc:Fallback>
                  <p:oleObj name="方程式" r:id="rId13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5035550"/>
                          <a:ext cx="263525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線單箭頭接點 22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FF0000"/>
                  </a:solidFill>
                </a:rPr>
                <a:t>-1</a:t>
              </a:r>
              <a:endParaRPr lang="zh-TW" altLang="en-US" sz="2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749549" y="2997202"/>
            <a:ext cx="1050926" cy="99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3248"/>
              </p:ext>
            </p:extLst>
          </p:nvPr>
        </p:nvGraphicFramePr>
        <p:xfrm>
          <a:off x="5016049" y="1624959"/>
          <a:ext cx="21383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2" name="方程式" r:id="rId15" imgW="927000" imgH="431640" progId="Equation.3">
                  <p:embed/>
                </p:oleObj>
              </mc:Choice>
              <mc:Fallback>
                <p:oleObj name="方程式" r:id="rId15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049" y="1624959"/>
                        <a:ext cx="21383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350954"/>
              </p:ext>
            </p:extLst>
          </p:nvPr>
        </p:nvGraphicFramePr>
        <p:xfrm>
          <a:off x="5737224" y="2691930"/>
          <a:ext cx="24288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3" name="方程式" r:id="rId17" imgW="1054080" imgH="431640" progId="Equation.3">
                  <p:embed/>
                </p:oleObj>
              </mc:Choice>
              <mc:Fallback>
                <p:oleObj name="方程式" r:id="rId17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4" y="2691930"/>
                        <a:ext cx="24288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27990"/>
              </p:ext>
            </p:extLst>
          </p:nvPr>
        </p:nvGraphicFramePr>
        <p:xfrm>
          <a:off x="5236882" y="3813819"/>
          <a:ext cx="31892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4" name="方程式" r:id="rId19" imgW="1384200" imgH="215640" progId="Equation.3">
                  <p:embed/>
                </p:oleObj>
              </mc:Choice>
              <mc:Fallback>
                <p:oleObj name="方程式" r:id="rId19" imgW="1384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882" y="3813819"/>
                        <a:ext cx="318928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32248"/>
              </p:ext>
            </p:extLst>
          </p:nvPr>
        </p:nvGraphicFramePr>
        <p:xfrm>
          <a:off x="7011940" y="4495653"/>
          <a:ext cx="14335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5" name="方程式" r:id="rId21" imgW="622080" imgH="215640" progId="Equation.3">
                  <p:embed/>
                </p:oleObj>
              </mc:Choice>
              <mc:Fallback>
                <p:oleObj name="方程式" r:id="rId21" imgW="622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40" y="4495653"/>
                        <a:ext cx="14335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7896"/>
              </p:ext>
            </p:extLst>
          </p:nvPr>
        </p:nvGraphicFramePr>
        <p:xfrm>
          <a:off x="5272430" y="4534393"/>
          <a:ext cx="9667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36" name="方程式" r:id="rId23" imgW="419040" imgH="177480" progId="Equation.3">
                  <p:embed/>
                </p:oleObj>
              </mc:Choice>
              <mc:Fallback>
                <p:oleObj name="方程式" r:id="rId23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2430" y="4534393"/>
                        <a:ext cx="96678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向右箭號 30"/>
          <p:cNvSpPr/>
          <p:nvPr/>
        </p:nvSpPr>
        <p:spPr>
          <a:xfrm>
            <a:off x="6347880" y="4527395"/>
            <a:ext cx="555397" cy="39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9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  <p:bldP spid="25" grpId="0" animBg="1"/>
      <p:bldP spid="3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13.10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628650" y="1690689"/>
          <a:ext cx="3924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0" name="方程式" r:id="rId3" imgW="1701720" imgH="457200" progId="Equation.3">
                  <p:embed/>
                </p:oleObj>
              </mc:Choice>
              <mc:Fallback>
                <p:oleObj name="方程式" r:id="rId3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3924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20813" y="3016252"/>
          <a:ext cx="29876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1" name="方程式" r:id="rId5" imgW="1295280" imgH="431640" progId="Equation.3">
                  <p:embed/>
                </p:oleObj>
              </mc:Choice>
              <mc:Fallback>
                <p:oleObj name="方程式" r:id="rId5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016252"/>
                        <a:ext cx="29876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743074" y="4011615"/>
            <a:ext cx="915988" cy="1465263"/>
            <a:chOff x="1743074" y="4011615"/>
            <a:chExt cx="915988" cy="1465263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743074" y="5006978"/>
            <a:ext cx="73342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92" name="方程式" r:id="rId7" imgW="317160" imgH="203040" progId="Equation.3">
                    <p:embed/>
                  </p:oleObj>
                </mc:Choice>
                <mc:Fallback>
                  <p:oleObj name="方程式" r:id="rId7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074" y="5006978"/>
                          <a:ext cx="73342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直線單箭頭接點 7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0000FF"/>
                  </a:solidFill>
                </a:rPr>
                <a:t>-1</a:t>
              </a:r>
              <a:endParaRPr lang="zh-TW" altLang="en-US" sz="24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43074" y="2976564"/>
            <a:ext cx="733425" cy="995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469259" y="323506"/>
            <a:ext cx="4503291" cy="1045360"/>
            <a:chOff x="4469259" y="323506"/>
            <a:chExt cx="4503291" cy="1045360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7416797" y="756146"/>
            <a:ext cx="1555753" cy="612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93" name="方程式" r:id="rId9" imgW="583920" imgH="228600" progId="Equation.3">
                    <p:embed/>
                  </p:oleObj>
                </mc:Choice>
                <mc:Fallback>
                  <p:oleObj name="方程式" r:id="rId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797" y="756146"/>
                          <a:ext cx="1555753" cy="612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546352" y="797077"/>
            <a:ext cx="2274689" cy="515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94" name="方程式" r:id="rId11" imgW="1015920" imgH="228600" progId="Equation.3">
                    <p:embed/>
                  </p:oleObj>
                </mc:Choice>
                <mc:Fallback>
                  <p:oleObj name="方程式" r:id="rId11" imgW="1015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352" y="797077"/>
                          <a:ext cx="2274689" cy="515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4469259" y="323506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Time delay</a:t>
              </a:r>
              <a:endParaRPr lang="zh-TW" altLang="en-US" sz="2400" dirty="0"/>
            </a:p>
          </p:txBody>
        </p:sp>
        <p:sp>
          <p:nvSpPr>
            <p:cNvPr id="15" name="左-右雙向箭號 14"/>
            <p:cNvSpPr/>
            <p:nvPr/>
          </p:nvSpPr>
          <p:spPr>
            <a:xfrm>
              <a:off x="6790429" y="934792"/>
              <a:ext cx="645418" cy="2397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819525" y="3229126"/>
            <a:ext cx="588963" cy="421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558809" y="5683896"/>
            <a:ext cx="30131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Delay by 8 and </a:t>
            </a:r>
          </a:p>
          <a:p>
            <a:pPr algn="ctr"/>
            <a:r>
              <a:rPr lang="en-US" altLang="zh-TW" sz="2400" dirty="0" smtClean="0"/>
              <a:t>zero-padding up to 8</a:t>
            </a:r>
            <a:endParaRPr lang="zh-TW" altLang="en-US" sz="2400" baseline="-250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128293" y="3650308"/>
            <a:ext cx="0" cy="2033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135708" y="4030669"/>
            <a:ext cx="681037" cy="1435097"/>
            <a:chOff x="1978025" y="4011615"/>
            <a:chExt cx="681037" cy="1435097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978025" y="5035550"/>
            <a:ext cx="26352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95" name="方程式" r:id="rId13" imgW="114120" imgH="177480" progId="Equation.3">
                    <p:embed/>
                  </p:oleObj>
                </mc:Choice>
                <mc:Fallback>
                  <p:oleObj name="方程式" r:id="rId13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5035550"/>
                          <a:ext cx="263525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線單箭頭接點 22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FF0000"/>
                  </a:solidFill>
                </a:rPr>
                <a:t>-1</a:t>
              </a:r>
              <a:endParaRPr lang="zh-TW" altLang="en-US" sz="2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749549" y="2997202"/>
            <a:ext cx="1050926" cy="99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5016049" y="1624959"/>
          <a:ext cx="21383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6" name="方程式" r:id="rId15" imgW="927000" imgH="431640" progId="Equation.3">
                  <p:embed/>
                </p:oleObj>
              </mc:Choice>
              <mc:Fallback>
                <p:oleObj name="方程式" r:id="rId15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049" y="1624959"/>
                        <a:ext cx="21383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698892"/>
              </p:ext>
            </p:extLst>
          </p:nvPr>
        </p:nvGraphicFramePr>
        <p:xfrm>
          <a:off x="5737224" y="2691930"/>
          <a:ext cx="24288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7" name="方程式" r:id="rId17" imgW="1054080" imgH="431640" progId="Equation.3">
                  <p:embed/>
                </p:oleObj>
              </mc:Choice>
              <mc:Fallback>
                <p:oleObj name="方程式" r:id="rId17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4" y="2691930"/>
                        <a:ext cx="24288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23224"/>
              </p:ext>
            </p:extLst>
          </p:nvPr>
        </p:nvGraphicFramePr>
        <p:xfrm>
          <a:off x="4876400" y="3587203"/>
          <a:ext cx="24606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8" name="方程式" r:id="rId19" imgW="1066680" imgH="431640" progId="Equation.3">
                  <p:embed/>
                </p:oleObj>
              </mc:Choice>
              <mc:Fallback>
                <p:oleObj name="方程式" r:id="rId19" imgW="1066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400" y="3587203"/>
                        <a:ext cx="246062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061617"/>
              </p:ext>
            </p:extLst>
          </p:nvPr>
        </p:nvGraphicFramePr>
        <p:xfrm>
          <a:off x="5751113" y="4546851"/>
          <a:ext cx="28098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99" name="方程式" r:id="rId21" imgW="1218960" imgH="431640" progId="Equation.3">
                  <p:embed/>
                </p:oleObj>
              </mc:Choice>
              <mc:Fallback>
                <p:oleObj name="方程式" r:id="rId21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1113" y="4546851"/>
                        <a:ext cx="28098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36597"/>
              </p:ext>
            </p:extLst>
          </p:nvPr>
        </p:nvGraphicFramePr>
        <p:xfrm>
          <a:off x="5309388" y="5873543"/>
          <a:ext cx="877888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0" name="方程式" r:id="rId23" imgW="380880" imgH="139680" progId="Equation.3">
                  <p:embed/>
                </p:oleObj>
              </mc:Choice>
              <mc:Fallback>
                <p:oleObj name="方程式" r:id="rId23" imgW="3808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388" y="5873543"/>
                        <a:ext cx="877888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156269"/>
              </p:ext>
            </p:extLst>
          </p:nvPr>
        </p:nvGraphicFramePr>
        <p:xfrm>
          <a:off x="7081385" y="5760206"/>
          <a:ext cx="9953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1" name="方程式" r:id="rId25" imgW="431640" imgH="215640" progId="Equation.3">
                  <p:embed/>
                </p:oleObj>
              </mc:Choice>
              <mc:Fallback>
                <p:oleObj name="方程式" r:id="rId25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385" y="5760206"/>
                        <a:ext cx="9953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向右箭號 35"/>
          <p:cNvSpPr/>
          <p:nvPr/>
        </p:nvSpPr>
        <p:spPr>
          <a:xfrm>
            <a:off x="6407951" y="5784642"/>
            <a:ext cx="555397" cy="397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8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Exercise 13.10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628650" y="1690689"/>
          <a:ext cx="3924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0" name="方程式" r:id="rId3" imgW="1701720" imgH="457200" progId="Equation.3">
                  <p:embed/>
                </p:oleObj>
              </mc:Choice>
              <mc:Fallback>
                <p:oleObj name="方程式" r:id="rId3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90689"/>
                        <a:ext cx="3924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420813" y="3016252"/>
          <a:ext cx="298767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1" name="方程式" r:id="rId5" imgW="1295280" imgH="431640" progId="Equation.3">
                  <p:embed/>
                </p:oleObj>
              </mc:Choice>
              <mc:Fallback>
                <p:oleObj name="方程式" r:id="rId5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016252"/>
                        <a:ext cx="298767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1743074" y="4011615"/>
            <a:ext cx="915988" cy="1465263"/>
            <a:chOff x="1743074" y="4011615"/>
            <a:chExt cx="915988" cy="1465263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743074" y="5006978"/>
            <a:ext cx="73342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2" name="方程式" r:id="rId7" imgW="317160" imgH="203040" progId="Equation.3">
                    <p:embed/>
                  </p:oleObj>
                </mc:Choice>
                <mc:Fallback>
                  <p:oleObj name="方程式" r:id="rId7" imgW="317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3074" y="5006978"/>
                          <a:ext cx="73342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" name="直線單箭頭接點 7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0000FF"/>
                  </a:solidFill>
                </a:rPr>
                <a:t>-1</a:t>
              </a:r>
              <a:endParaRPr lang="zh-TW" altLang="en-US" sz="24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743074" y="2976564"/>
            <a:ext cx="733425" cy="995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4469259" y="323506"/>
            <a:ext cx="4503291" cy="1045360"/>
            <a:chOff x="4469259" y="323506"/>
            <a:chExt cx="4503291" cy="1045360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/>
          </p:nvGraphicFramePr>
          <p:xfrm>
            <a:off x="7416797" y="756146"/>
            <a:ext cx="1555753" cy="612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3" name="方程式" r:id="rId9" imgW="583920" imgH="228600" progId="Equation.3">
                    <p:embed/>
                  </p:oleObj>
                </mc:Choice>
                <mc:Fallback>
                  <p:oleObj name="方程式" r:id="rId9" imgW="583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16797" y="756146"/>
                          <a:ext cx="1555753" cy="612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546352" y="797077"/>
            <a:ext cx="2274689" cy="515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4" name="方程式" r:id="rId11" imgW="1015920" imgH="228600" progId="Equation.3">
                    <p:embed/>
                  </p:oleObj>
                </mc:Choice>
                <mc:Fallback>
                  <p:oleObj name="方程式" r:id="rId11" imgW="10159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352" y="797077"/>
                          <a:ext cx="2274689" cy="5151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4469259" y="323506"/>
              <a:ext cx="1847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Time delay</a:t>
              </a:r>
              <a:endParaRPr lang="zh-TW" altLang="en-US" sz="2400" dirty="0"/>
            </a:p>
          </p:txBody>
        </p:sp>
        <p:sp>
          <p:nvSpPr>
            <p:cNvPr id="15" name="左-右雙向箭號 14"/>
            <p:cNvSpPr/>
            <p:nvPr/>
          </p:nvSpPr>
          <p:spPr>
            <a:xfrm>
              <a:off x="6790429" y="934792"/>
              <a:ext cx="645418" cy="239711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3819525" y="3229126"/>
            <a:ext cx="588963" cy="421182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558809" y="5683896"/>
            <a:ext cx="30131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Delay by 8 and </a:t>
            </a:r>
          </a:p>
          <a:p>
            <a:pPr algn="ctr"/>
            <a:r>
              <a:rPr lang="en-US" altLang="zh-TW" sz="2400" dirty="0" smtClean="0"/>
              <a:t>zero-padding up to 8</a:t>
            </a:r>
            <a:endParaRPr lang="zh-TW" altLang="en-US" sz="2400" baseline="-25000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4128293" y="3650308"/>
            <a:ext cx="0" cy="203358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3135708" y="4030669"/>
            <a:ext cx="681037" cy="1435097"/>
            <a:chOff x="1978025" y="4011615"/>
            <a:chExt cx="681037" cy="1435097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1978025" y="5035550"/>
            <a:ext cx="263525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5" name="方程式" r:id="rId13" imgW="114120" imgH="177480" progId="Equation.3">
                    <p:embed/>
                  </p:oleObj>
                </mc:Choice>
                <mc:Fallback>
                  <p:oleObj name="方程式" r:id="rId13" imgW="1141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5035550"/>
                          <a:ext cx="263525" cy="4111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直線單箭頭接點 22"/>
            <p:cNvCxnSpPr/>
            <p:nvPr/>
          </p:nvCxnSpPr>
          <p:spPr>
            <a:xfrm>
              <a:off x="2109787" y="4011615"/>
              <a:ext cx="0" cy="9683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2117724" y="422686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FF0000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FF0000"/>
                  </a:solidFill>
                </a:rPr>
                <a:t>-1</a:t>
              </a:r>
              <a:endParaRPr lang="zh-TW" altLang="en-US" sz="2400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749549" y="2997202"/>
            <a:ext cx="1050926" cy="995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5016049" y="1624959"/>
          <a:ext cx="21383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6" name="方程式" r:id="rId15" imgW="927000" imgH="431640" progId="Equation.3">
                  <p:embed/>
                </p:oleObj>
              </mc:Choice>
              <mc:Fallback>
                <p:oleObj name="方程式" r:id="rId15" imgW="9270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049" y="1624959"/>
                        <a:ext cx="2138362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80755"/>
              </p:ext>
            </p:extLst>
          </p:nvPr>
        </p:nvGraphicFramePr>
        <p:xfrm>
          <a:off x="5737224" y="2691930"/>
          <a:ext cx="242887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7" name="方程式" r:id="rId17" imgW="1054080" imgH="431640" progId="Equation.3">
                  <p:embed/>
                </p:oleObj>
              </mc:Choice>
              <mc:Fallback>
                <p:oleObj name="方程式" r:id="rId17" imgW="1054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4" y="2691930"/>
                        <a:ext cx="242887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群組 29"/>
          <p:cNvGrpSpPr/>
          <p:nvPr/>
        </p:nvGrpSpPr>
        <p:grpSpPr>
          <a:xfrm>
            <a:off x="5887636" y="3661462"/>
            <a:ext cx="1064025" cy="976178"/>
            <a:chOff x="1564989" y="4011615"/>
            <a:chExt cx="1064025" cy="976178"/>
          </a:xfrm>
        </p:grpSpPr>
        <p:graphicFrame>
          <p:nvGraphicFramePr>
            <p:cNvPr id="3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7767793"/>
                </p:ext>
              </p:extLst>
            </p:nvPr>
          </p:nvGraphicFramePr>
          <p:xfrm>
            <a:off x="1865426" y="4517893"/>
            <a:ext cx="76358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8" name="方程式" r:id="rId19" imgW="330120" imgH="203040" progId="Equation.3">
                    <p:embed/>
                  </p:oleObj>
                </mc:Choice>
                <mc:Fallback>
                  <p:oleObj name="方程式" r:id="rId19" imgW="3301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5426" y="4517893"/>
                          <a:ext cx="76358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直線單箭頭接點 36"/>
            <p:cNvCxnSpPr/>
            <p:nvPr/>
          </p:nvCxnSpPr>
          <p:spPr>
            <a:xfrm>
              <a:off x="2109787" y="4011615"/>
              <a:ext cx="0" cy="565406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字方塊 37"/>
            <p:cNvSpPr txBox="1"/>
            <p:nvPr/>
          </p:nvSpPr>
          <p:spPr>
            <a:xfrm>
              <a:off x="1564989" y="4063485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0000FF"/>
                  </a:solidFill>
                </a:rPr>
                <a:t>-1</a:t>
              </a:r>
              <a:endParaRPr lang="zh-TW" altLang="en-US" sz="24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049961" y="2652241"/>
            <a:ext cx="733425" cy="995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0" name="群組 39"/>
          <p:cNvGrpSpPr/>
          <p:nvPr/>
        </p:nvGrpSpPr>
        <p:grpSpPr>
          <a:xfrm>
            <a:off x="7005234" y="3696691"/>
            <a:ext cx="1235075" cy="950953"/>
            <a:chOff x="1492249" y="4011615"/>
            <a:chExt cx="1235075" cy="950953"/>
          </a:xfrm>
        </p:grpSpPr>
        <p:graphicFrame>
          <p:nvGraphicFramePr>
            <p:cNvPr id="4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0356327"/>
                </p:ext>
              </p:extLst>
            </p:nvPr>
          </p:nvGraphicFramePr>
          <p:xfrm>
            <a:off x="1492249" y="4492668"/>
            <a:ext cx="1235075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09" name="方程式" r:id="rId21" imgW="533160" imgH="203040" progId="Equation.3">
                    <p:embed/>
                  </p:oleObj>
                </mc:Choice>
                <mc:Fallback>
                  <p:oleObj name="方程式" r:id="rId21" imgW="533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2249" y="4492668"/>
                          <a:ext cx="1235075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直線單箭頭接點 41"/>
            <p:cNvCxnSpPr/>
            <p:nvPr/>
          </p:nvCxnSpPr>
          <p:spPr>
            <a:xfrm>
              <a:off x="2109787" y="4011615"/>
              <a:ext cx="0" cy="54923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1583138" y="4056018"/>
              <a:ext cx="541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>
                  <a:solidFill>
                    <a:srgbClr val="0000FF"/>
                  </a:solidFill>
                </a:rPr>
                <a:t>L</a:t>
              </a:r>
              <a:r>
                <a:rPr lang="en-US" altLang="zh-TW" sz="2400" baseline="30000" dirty="0" smtClean="0">
                  <a:solidFill>
                    <a:srgbClr val="0000FF"/>
                  </a:solidFill>
                </a:rPr>
                <a:t>-1</a:t>
              </a:r>
              <a:endParaRPr lang="zh-TW" altLang="en-US" sz="2400" baseline="30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096123" y="2684161"/>
            <a:ext cx="1015999" cy="99536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80229"/>
              </p:ext>
            </p:extLst>
          </p:nvPr>
        </p:nvGraphicFramePr>
        <p:xfrm>
          <a:off x="5417738" y="5415284"/>
          <a:ext cx="2430462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0" name="方程式" r:id="rId23" imgW="1054080" imgH="457200" progId="Equation.3">
                  <p:embed/>
                </p:oleObj>
              </mc:Choice>
              <mc:Fallback>
                <p:oleObj name="方程式" r:id="rId23" imgW="1054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738" y="5415284"/>
                        <a:ext cx="2430462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877818"/>
              </p:ext>
            </p:extLst>
          </p:nvPr>
        </p:nvGraphicFramePr>
        <p:xfrm>
          <a:off x="5356224" y="4791079"/>
          <a:ext cx="29591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11" name="方程式" r:id="rId25" imgW="1282680" imgH="228600" progId="Equation.3">
                  <p:embed/>
                </p:oleObj>
              </mc:Choice>
              <mc:Fallback>
                <p:oleObj name="方程式" r:id="rId25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4" y="4791079"/>
                        <a:ext cx="29591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7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6" y="3142306"/>
            <a:ext cx="5123809" cy="306666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050111" y="2974020"/>
            <a:ext cx="48409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Initial and Final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find the value f(0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 and f(∞) from F(s)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939761" y="2932707"/>
            <a:ext cx="2282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I</a:t>
            </a:r>
            <a:r>
              <a:rPr lang="en-US" altLang="zh-TW" sz="2800" b="1" i="1" u="sng" dirty="0" smtClean="0"/>
              <a:t>nitial-value Theorem</a:t>
            </a:r>
            <a:endParaRPr lang="zh-TW" altLang="en-US" sz="2800" b="1" i="1" u="sng" dirty="0"/>
          </a:p>
        </p:txBody>
      </p:sp>
      <p:grpSp>
        <p:nvGrpSpPr>
          <p:cNvPr id="6" name="群組 5"/>
          <p:cNvGrpSpPr/>
          <p:nvPr/>
        </p:nvGrpSpPr>
        <p:grpSpPr>
          <a:xfrm>
            <a:off x="3918236" y="2365709"/>
            <a:ext cx="3516741" cy="534988"/>
            <a:chOff x="1793498" y="2489975"/>
            <a:chExt cx="3516741" cy="534988"/>
          </a:xfrm>
        </p:grpSpPr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1460353"/>
                </p:ext>
              </p:extLst>
            </p:nvPr>
          </p:nvGraphicFramePr>
          <p:xfrm>
            <a:off x="3097264" y="2489975"/>
            <a:ext cx="2212975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48" name="方程式" r:id="rId5" imgW="888840" imgH="215640" progId="Equation.3">
                    <p:embed/>
                  </p:oleObj>
                </mc:Choice>
                <mc:Fallback>
                  <p:oleObj name="方程式" r:id="rId5" imgW="888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7264" y="2489975"/>
                          <a:ext cx="2212975" cy="534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1793498" y="2521985"/>
              <a:ext cx="1532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We know</a:t>
              </a:r>
              <a:endParaRPr lang="zh-TW" altLang="en-US" sz="2400" dirty="0"/>
            </a:p>
          </p:txBody>
        </p:sp>
      </p:grp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91516"/>
              </p:ext>
            </p:extLst>
          </p:nvPr>
        </p:nvGraphicFramePr>
        <p:xfrm>
          <a:off x="5075433" y="3159654"/>
          <a:ext cx="2815657" cy="72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9" name="方程式" r:id="rId7" imgW="1129810" imgH="291973" progId="Equation.3">
                  <p:embed/>
                </p:oleObj>
              </mc:Choice>
              <mc:Fallback>
                <p:oleObj name="方程式" r:id="rId7" imgW="112981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433" y="3159654"/>
                        <a:ext cx="2815657" cy="727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 flipH="1">
            <a:off x="1891863" y="3436883"/>
            <a:ext cx="1158248" cy="4292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群組 16"/>
          <p:cNvGrpSpPr/>
          <p:nvPr/>
        </p:nvGrpSpPr>
        <p:grpSpPr>
          <a:xfrm>
            <a:off x="4254168" y="3864045"/>
            <a:ext cx="4604756" cy="993829"/>
            <a:chOff x="3325750" y="3897232"/>
            <a:chExt cx="4604756" cy="993829"/>
          </a:xfrm>
        </p:grpSpPr>
        <p:sp>
          <p:nvSpPr>
            <p:cNvPr id="22" name="文字方塊 21"/>
            <p:cNvSpPr txBox="1"/>
            <p:nvPr/>
          </p:nvSpPr>
          <p:spPr>
            <a:xfrm>
              <a:off x="3325750" y="3897232"/>
              <a:ext cx="4184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Because F(s) is strictly proper,  </a:t>
              </a:r>
              <a:endParaRPr lang="zh-TW" altLang="en-US" sz="2400" dirty="0"/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1218842"/>
                </p:ext>
              </p:extLst>
            </p:nvPr>
          </p:nvGraphicFramePr>
          <p:xfrm>
            <a:off x="5166731" y="4287881"/>
            <a:ext cx="1316530" cy="603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950" name="方程式" r:id="rId9" imgW="609480" imgH="279360" progId="Equation.3">
                    <p:embed/>
                  </p:oleObj>
                </mc:Choice>
                <mc:Fallback>
                  <p:oleObj name="方程式" r:id="rId9" imgW="6094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731" y="4287881"/>
                          <a:ext cx="1316530" cy="603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字方塊 24"/>
            <p:cNvSpPr txBox="1"/>
            <p:nvPr/>
          </p:nvSpPr>
          <p:spPr>
            <a:xfrm>
              <a:off x="6462624" y="4272701"/>
              <a:ext cx="146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</a:t>
              </a:r>
              <a:r>
                <a:rPr lang="en-US" altLang="zh-TW" sz="2400" dirty="0" smtClean="0"/>
                <a:t>s defined.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109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13.9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initial value f(0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90625" y="2309813"/>
          <a:ext cx="4170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8" name="方程式" r:id="rId3" imgW="1866600" imgH="444240" progId="Equation.3">
                  <p:embed/>
                </p:oleObj>
              </mc:Choice>
              <mc:Fallback>
                <p:oleObj name="方程式" r:id="rId3" imgW="1866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309813"/>
                        <a:ext cx="41703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5922340" y="2550350"/>
          <a:ext cx="13319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89" name="方程式" r:id="rId5" imgW="596880" imgH="228600" progId="Equation.3">
                  <p:embed/>
                </p:oleObj>
              </mc:Choice>
              <mc:Fallback>
                <p:oleObj name="方程式" r:id="rId5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40" y="2550350"/>
                        <a:ext cx="13319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060321"/>
              </p:ext>
            </p:extLst>
          </p:nvPr>
        </p:nvGraphicFramePr>
        <p:xfrm>
          <a:off x="1571468" y="3971471"/>
          <a:ext cx="2815657" cy="72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0" name="方程式" r:id="rId7" imgW="1129810" imgH="291973" progId="Equation.3">
                  <p:embed/>
                </p:oleObj>
              </mc:Choice>
              <mc:Fallback>
                <p:oleObj name="方程式" r:id="rId7" imgW="112981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68" y="3971471"/>
                        <a:ext cx="2815657" cy="727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478188"/>
              </p:ext>
            </p:extLst>
          </p:nvPr>
        </p:nvGraphicFramePr>
        <p:xfrm>
          <a:off x="2502341" y="4698631"/>
          <a:ext cx="4139317" cy="104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1" name="方程式" r:id="rId9" imgW="1650960" imgH="419040" progId="Equation.3">
                  <p:embed/>
                </p:oleObj>
              </mc:Choice>
              <mc:Fallback>
                <p:oleObj name="方程式" r:id="rId9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341" y="4698631"/>
                        <a:ext cx="4139317" cy="1047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166932"/>
              </p:ext>
            </p:extLst>
          </p:nvPr>
        </p:nvGraphicFramePr>
        <p:xfrm>
          <a:off x="6748926" y="5000255"/>
          <a:ext cx="6064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2" name="方程式" r:id="rId11" imgW="241200" imgH="177480" progId="Equation.3">
                  <p:embed/>
                </p:oleObj>
              </mc:Choice>
              <mc:Fallback>
                <p:oleObj name="方程式" r:id="rId11" imgW="241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926" y="5000255"/>
                        <a:ext cx="6064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74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13.9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initial slope f’(0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90625" y="2309813"/>
          <a:ext cx="4170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59" name="方程式" r:id="rId3" imgW="1866600" imgH="444240" progId="Equation.3">
                  <p:embed/>
                </p:oleObj>
              </mc:Choice>
              <mc:Fallback>
                <p:oleObj name="方程式" r:id="rId3" imgW="1866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309813"/>
                        <a:ext cx="41703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5922340" y="2550350"/>
          <a:ext cx="13319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0" name="方程式" r:id="rId5" imgW="596880" imgH="228600" progId="Equation.3">
                  <p:embed/>
                </p:oleObj>
              </mc:Choice>
              <mc:Fallback>
                <p:oleObj name="方程式" r:id="rId5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40" y="2550350"/>
                        <a:ext cx="13319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01326"/>
              </p:ext>
            </p:extLst>
          </p:nvPr>
        </p:nvGraphicFramePr>
        <p:xfrm>
          <a:off x="3516941" y="3327968"/>
          <a:ext cx="2850184" cy="696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1" name="方程式" r:id="rId7" imgW="1193760" imgH="291960" progId="Equation.3">
                  <p:embed/>
                </p:oleObj>
              </mc:Choice>
              <mc:Fallback>
                <p:oleObj name="方程式" r:id="rId7" imgW="1193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941" y="3327968"/>
                        <a:ext cx="2850184" cy="696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192950"/>
              </p:ext>
            </p:extLst>
          </p:nvPr>
        </p:nvGraphicFramePr>
        <p:xfrm>
          <a:off x="1244679" y="3385546"/>
          <a:ext cx="2085137" cy="49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2" name="方程式" r:id="rId9" imgW="914400" imgH="215640" progId="Equation.3">
                  <p:embed/>
                </p:oleObj>
              </mc:Choice>
              <mc:Fallback>
                <p:oleObj name="方程式" r:id="rId9" imgW="914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79" y="3385546"/>
                        <a:ext cx="2085137" cy="49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7925"/>
              </p:ext>
            </p:extLst>
          </p:nvPr>
        </p:nvGraphicFramePr>
        <p:xfrm>
          <a:off x="1244679" y="4126867"/>
          <a:ext cx="31464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3" name="方程式" r:id="rId11" imgW="1409400" imgH="228600" progId="Equation.3">
                  <p:embed/>
                </p:oleObj>
              </mc:Choice>
              <mc:Fallback>
                <p:oleObj name="方程式" r:id="rId11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79" y="4126867"/>
                        <a:ext cx="3146425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795786"/>
              </p:ext>
            </p:extLst>
          </p:nvPr>
        </p:nvGraphicFramePr>
        <p:xfrm>
          <a:off x="4450726" y="3876451"/>
          <a:ext cx="365918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4" name="方程式" r:id="rId13" imgW="1638000" imgH="419040" progId="Equation.3">
                  <p:embed/>
                </p:oleObj>
              </mc:Choice>
              <mc:Fallback>
                <p:oleObj name="方程式" r:id="rId13" imgW="1638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726" y="3876451"/>
                        <a:ext cx="365918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56160"/>
              </p:ext>
            </p:extLst>
          </p:nvPr>
        </p:nvGraphicFramePr>
        <p:xfrm>
          <a:off x="428526" y="4779429"/>
          <a:ext cx="5136704" cy="90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5" name="方程式" r:id="rId15" imgW="2361960" imgH="419040" progId="Equation.3">
                  <p:embed/>
                </p:oleObj>
              </mc:Choice>
              <mc:Fallback>
                <p:oleObj name="方程式" r:id="rId15" imgW="2361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26" y="4779429"/>
                        <a:ext cx="5136704" cy="906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80148"/>
              </p:ext>
            </p:extLst>
          </p:nvPr>
        </p:nvGraphicFramePr>
        <p:xfrm>
          <a:off x="1313667" y="5769128"/>
          <a:ext cx="6379491" cy="95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6" name="方程式" r:id="rId17" imgW="2781000" imgH="419040" progId="Equation.3">
                  <p:embed/>
                </p:oleObj>
              </mc:Choice>
              <mc:Fallback>
                <p:oleObj name="方程式" r:id="rId17" imgW="2781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667" y="5769128"/>
                        <a:ext cx="6379491" cy="95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446514"/>
              </p:ext>
            </p:extLst>
          </p:nvPr>
        </p:nvGraphicFramePr>
        <p:xfrm>
          <a:off x="7682083" y="6101880"/>
          <a:ext cx="855662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7" name="方程式" r:id="rId19" imgW="406080" imgH="177480" progId="Equation.3">
                  <p:embed/>
                </p:oleObj>
              </mc:Choice>
              <mc:Fallback>
                <p:oleObj name="方程式" r:id="rId19" imgW="406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2083" y="6101880"/>
                        <a:ext cx="855662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940220" y="5138549"/>
            <a:ext cx="1643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</a:rPr>
              <a:t>∞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- 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∞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? 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6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26" y="3142306"/>
            <a:ext cx="5123809" cy="306666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966533" y="5676739"/>
            <a:ext cx="4840979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3050111" y="2974020"/>
            <a:ext cx="48409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Initial and Final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can find the value f(0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 and f(∞) from F(s)</a:t>
            </a:r>
            <a:endParaRPr lang="zh-TW" altLang="en-US" dirty="0"/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5776711" y="5875311"/>
          <a:ext cx="2992996" cy="765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8" name="方程式" r:id="rId5" imgW="1091726" imgH="279279" progId="Equation.3">
                  <p:embed/>
                </p:oleObj>
              </mc:Choice>
              <mc:Fallback>
                <p:oleObj name="方程式" r:id="rId5" imgW="1091726" imgH="27927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711" y="5875311"/>
                        <a:ext cx="2992996" cy="765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2939761" y="2932707"/>
            <a:ext cx="2282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I</a:t>
            </a:r>
            <a:r>
              <a:rPr lang="en-US" altLang="zh-TW" sz="2800" b="1" i="1" u="sng" dirty="0" smtClean="0"/>
              <a:t>nitial-value Theorem</a:t>
            </a:r>
            <a:endParaRPr lang="zh-TW" altLang="en-US" sz="2800" b="1" i="1" u="sng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721750" y="5687157"/>
            <a:ext cx="2282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Final-value Theorem</a:t>
            </a:r>
            <a:endParaRPr lang="zh-TW" altLang="en-US" sz="2800" b="1" i="1" u="sng" dirty="0"/>
          </a:p>
        </p:txBody>
      </p:sp>
      <p:grpSp>
        <p:nvGrpSpPr>
          <p:cNvPr id="6" name="群組 5"/>
          <p:cNvGrpSpPr/>
          <p:nvPr/>
        </p:nvGrpSpPr>
        <p:grpSpPr>
          <a:xfrm>
            <a:off x="3918236" y="2365709"/>
            <a:ext cx="3516741" cy="534988"/>
            <a:chOff x="1793498" y="2489975"/>
            <a:chExt cx="3516741" cy="534988"/>
          </a:xfrm>
        </p:grpSpPr>
        <p:graphicFrame>
          <p:nvGraphicFramePr>
            <p:cNvPr id="1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097264" y="2489975"/>
            <a:ext cx="2212975" cy="534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79" name="方程式" r:id="rId7" imgW="888840" imgH="215640" progId="Equation.3">
                    <p:embed/>
                  </p:oleObj>
                </mc:Choice>
                <mc:Fallback>
                  <p:oleObj name="方程式" r:id="rId7" imgW="8888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97264" y="2489975"/>
                          <a:ext cx="2212975" cy="534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文字方塊 4"/>
            <p:cNvSpPr txBox="1"/>
            <p:nvPr/>
          </p:nvSpPr>
          <p:spPr>
            <a:xfrm>
              <a:off x="1793498" y="2521985"/>
              <a:ext cx="15323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We know</a:t>
              </a:r>
              <a:endParaRPr lang="zh-TW" altLang="en-US" sz="2400" dirty="0"/>
            </a:p>
          </p:txBody>
        </p:sp>
      </p:grp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5075433" y="3159654"/>
          <a:ext cx="2815657" cy="727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80" name="方程式" r:id="rId9" imgW="1129810" imgH="291973" progId="Equation.3">
                  <p:embed/>
                </p:oleObj>
              </mc:Choice>
              <mc:Fallback>
                <p:oleObj name="方程式" r:id="rId9" imgW="1129810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433" y="3159654"/>
                        <a:ext cx="2815657" cy="727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488772" y="4907348"/>
            <a:ext cx="341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</a:rPr>
              <a:t>If the final value exists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 flipH="1">
            <a:off x="1891863" y="3436883"/>
            <a:ext cx="1158248" cy="42924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4863183" y="5150427"/>
            <a:ext cx="55470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4959716" y="5228354"/>
            <a:ext cx="4184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/>
              <a:t>(Can be known from the poles)</a:t>
            </a:r>
            <a:endParaRPr lang="zh-TW" altLang="en-US" sz="2400" b="1" dirty="0"/>
          </a:p>
        </p:txBody>
      </p:sp>
      <p:grpSp>
        <p:nvGrpSpPr>
          <p:cNvPr id="17" name="群組 16"/>
          <p:cNvGrpSpPr/>
          <p:nvPr/>
        </p:nvGrpSpPr>
        <p:grpSpPr>
          <a:xfrm>
            <a:off x="4254168" y="3864045"/>
            <a:ext cx="4604756" cy="993829"/>
            <a:chOff x="3325750" y="3897232"/>
            <a:chExt cx="4604756" cy="993829"/>
          </a:xfrm>
        </p:grpSpPr>
        <p:sp>
          <p:nvSpPr>
            <p:cNvPr id="22" name="文字方塊 21"/>
            <p:cNvSpPr txBox="1"/>
            <p:nvPr/>
          </p:nvSpPr>
          <p:spPr>
            <a:xfrm>
              <a:off x="3325750" y="3897232"/>
              <a:ext cx="4184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smtClean="0"/>
                <a:t>Because F(s) is strictly proper,  </a:t>
              </a:r>
              <a:endParaRPr lang="zh-TW" altLang="en-US" sz="2400" dirty="0"/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166731" y="4287881"/>
            <a:ext cx="1316530" cy="603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181" name="方程式" r:id="rId11" imgW="609480" imgH="279360" progId="Equation.3">
                    <p:embed/>
                  </p:oleObj>
                </mc:Choice>
                <mc:Fallback>
                  <p:oleObj name="方程式" r:id="rId11" imgW="60948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6731" y="4287881"/>
                          <a:ext cx="1316530" cy="603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文字方塊 24"/>
            <p:cNvSpPr txBox="1"/>
            <p:nvPr/>
          </p:nvSpPr>
          <p:spPr>
            <a:xfrm>
              <a:off x="6462624" y="4272701"/>
              <a:ext cx="146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i</a:t>
              </a:r>
              <a:r>
                <a:rPr lang="en-US" altLang="zh-TW" sz="2400" dirty="0" smtClean="0"/>
                <a:t>s defined.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24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/>
      <p:bldP spid="1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Domain </a:t>
            </a:r>
            <a:endParaRPr lang="zh-TW" altLang="en-US" dirty="0"/>
          </a:p>
        </p:txBody>
      </p:sp>
      <p:pic>
        <p:nvPicPr>
          <p:cNvPr id="56322" name="Picture 2" descr="http://www.ee.ntu.edu.tw/hischool/img/b3rd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06" y="2797285"/>
            <a:ext cx="2755147" cy="20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219201" y="5604432"/>
            <a:ext cx="27622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Times New Roman" panose="02020603050405020304" pitchFamily="18" charset="0"/>
              </a:rPr>
              <a:t>台北市羅斯福路四段一號博理館</a:t>
            </a:r>
            <a:endParaRPr lang="zh-TW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4950580" y="5712153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Helvetica Neue"/>
              </a:rPr>
              <a:t>25°1'9"N   121°32'31"E</a:t>
            </a:r>
            <a:endParaRPr lang="zh-TW" altLang="en-US" sz="2800" b="1" dirty="0"/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3257550" y="4942303"/>
            <a:ext cx="1220152" cy="6621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869303" y="4863646"/>
            <a:ext cx="950597" cy="84850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958728" y="1690689"/>
            <a:ext cx="755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Different domains means </a:t>
            </a:r>
            <a:r>
              <a:rPr lang="en-US" altLang="zh-TW" sz="2800" dirty="0"/>
              <a:t>view the same thing in different </a:t>
            </a:r>
            <a:r>
              <a:rPr lang="en-US" altLang="zh-TW" sz="2800" dirty="0" smtClean="0"/>
              <a:t>perspectives</a:t>
            </a:r>
            <a:endParaRPr lang="zh-TW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1767398" y="2701147"/>
            <a:ext cx="149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/>
              <a:t>Position: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297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4154905" y="3593432"/>
            <a:ext cx="1251284" cy="107482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2943056" y="4227903"/>
            <a:ext cx="3565041" cy="2374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408110" y="1541305"/>
            <a:ext cx="712489" cy="23745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981476" y="1548966"/>
            <a:ext cx="3565041" cy="50535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950309" y="1548966"/>
            <a:ext cx="3565041" cy="50535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Final Values</a:t>
            </a:r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1710195" y="1548966"/>
            <a:ext cx="5958926" cy="5053530"/>
            <a:chOff x="2190463" y="946217"/>
            <a:chExt cx="5958926" cy="5053530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2190463" y="3465321"/>
              <a:ext cx="59589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5247244" y="946217"/>
              <a:ext cx="0" cy="50535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50488"/>
              </p:ext>
            </p:extLst>
          </p:nvPr>
        </p:nvGraphicFramePr>
        <p:xfrm>
          <a:off x="4890904" y="1548966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8" name="方程式" r:id="rId3" imgW="152280" imgH="139680" progId="Equation.3">
                  <p:embed/>
                </p:oleObj>
              </mc:Choice>
              <mc:Fallback>
                <p:oleObj name="方程式" r:id="rId3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0904" y="1548966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005559"/>
              </p:ext>
            </p:extLst>
          </p:nvPr>
        </p:nvGraphicFramePr>
        <p:xfrm>
          <a:off x="7504671" y="4220243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9" name="方程式" r:id="rId5" imgW="152280" imgH="139680" progId="Equation.3">
                  <p:embed/>
                </p:oleObj>
              </mc:Choice>
              <mc:Fallback>
                <p:oleObj name="方程式" r:id="rId5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4671" y="4220243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5963751" y="732504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4 regions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5888696" y="2368328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Region A</a:t>
            </a:r>
            <a:endParaRPr lang="zh-TW" altLang="en-US" sz="28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2789781" y="3230269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Region D</a:t>
            </a:r>
            <a:endParaRPr lang="zh-TW" altLang="en-US" sz="28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628519" y="4474578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Region C</a:t>
            </a:r>
            <a:endParaRPr lang="zh-TW" altLang="en-US" sz="28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1845054" y="2285382"/>
            <a:ext cx="1700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Region B</a:t>
            </a:r>
            <a:endParaRPr lang="zh-TW" altLang="en-US" sz="2800" dirty="0"/>
          </a:p>
        </p:txBody>
      </p:sp>
      <p:cxnSp>
        <p:nvCxnSpPr>
          <p:cNvPr id="32" name="直線單箭頭接點 31"/>
          <p:cNvCxnSpPr/>
          <p:nvPr/>
        </p:nvCxnSpPr>
        <p:spPr>
          <a:xfrm>
            <a:off x="4950309" y="2891548"/>
            <a:ext cx="1013442" cy="16179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4929171" y="4954154"/>
            <a:ext cx="920147" cy="46104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4150026" y="3700517"/>
            <a:ext cx="405787" cy="26161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6466974" y="365126"/>
            <a:ext cx="2361902" cy="1927602"/>
            <a:chOff x="6047874" y="3058427"/>
            <a:chExt cx="2361902" cy="1927602"/>
          </a:xfrm>
        </p:grpSpPr>
        <p:sp>
          <p:nvSpPr>
            <p:cNvPr id="8" name="矩形 7"/>
            <p:cNvSpPr/>
            <p:nvPr/>
          </p:nvSpPr>
          <p:spPr>
            <a:xfrm>
              <a:off x="6949719" y="3058427"/>
              <a:ext cx="1460057" cy="19276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047874" y="3150110"/>
              <a:ext cx="1621247" cy="1835919"/>
              <a:chOff x="6528142" y="2547361"/>
              <a:chExt cx="1621247" cy="1835919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6528142" y="3465321"/>
                <a:ext cx="162124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V="1">
                <a:off x="7348759" y="2547361"/>
                <a:ext cx="0" cy="18359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90736344"/>
                </p:ext>
              </p:extLst>
            </p:nvPr>
          </p:nvGraphicFramePr>
          <p:xfrm>
            <a:off x="6949719" y="3058427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19" name="方程式" r:id="rId3" imgW="152280" imgH="139680" progId="Equation.3">
                    <p:embed/>
                  </p:oleObj>
                </mc:Choice>
                <mc:Fallback>
                  <p:oleObj name="方程式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719" y="3058427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0931879"/>
                </p:ext>
              </p:extLst>
            </p:nvPr>
          </p:nvGraphicFramePr>
          <p:xfrm>
            <a:off x="7504671" y="416309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120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671" y="416309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7007737" y="3430370"/>
              <a:ext cx="1312954" cy="37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Region A</a:t>
              </a:r>
              <a:endParaRPr lang="zh-TW" altLang="en-US" dirty="0"/>
            </a:p>
          </p:txBody>
        </p:sp>
      </p:grp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384790"/>
              </p:ext>
            </p:extLst>
          </p:nvPr>
        </p:nvGraphicFramePr>
        <p:xfrm>
          <a:off x="628650" y="1782617"/>
          <a:ext cx="1701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1" name="方程式" r:id="rId7" imgW="761760" imgH="393480" progId="Equation.3">
                  <p:embed/>
                </p:oleObj>
              </mc:Choice>
              <mc:Fallback>
                <p:oleObj name="方程式" r:id="rId7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82617"/>
                        <a:ext cx="17018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80335"/>
              </p:ext>
            </p:extLst>
          </p:nvPr>
        </p:nvGraphicFramePr>
        <p:xfrm>
          <a:off x="594519" y="3137427"/>
          <a:ext cx="53038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2" name="方程式" r:id="rId9" imgW="2374560" imgH="431640" progId="Equation.3">
                  <p:embed/>
                </p:oleObj>
              </mc:Choice>
              <mc:Fallback>
                <p:oleObj name="方程式" r:id="rId9" imgW="237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9" y="3137427"/>
                        <a:ext cx="53038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978576"/>
              </p:ext>
            </p:extLst>
          </p:nvPr>
        </p:nvGraphicFramePr>
        <p:xfrm>
          <a:off x="607219" y="4508725"/>
          <a:ext cx="2438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3" name="方程式" r:id="rId11" imgW="1091880" imgH="393480" progId="Equation.3">
                  <p:embed/>
                </p:oleObj>
              </mc:Choice>
              <mc:Fallback>
                <p:oleObj name="方程式" r:id="rId11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" y="4508725"/>
                        <a:ext cx="24384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2228850" y="253538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a&gt;0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479257" y="397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a&gt;0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485641" y="552233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</a:t>
            </a:r>
            <a:r>
              <a:rPr lang="en-US" altLang="zh-TW" sz="2400" dirty="0" smtClean="0"/>
              <a:t>&lt;0</a:t>
            </a:r>
            <a:endParaRPr lang="zh-TW" altLang="en-US" sz="2400" dirty="0"/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136497"/>
              </p:ext>
            </p:extLst>
          </p:nvPr>
        </p:nvGraphicFramePr>
        <p:xfrm>
          <a:off x="3630492" y="1937459"/>
          <a:ext cx="1276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4" name="方程式" r:id="rId13" imgW="571320" imgH="228600" progId="Equation.3">
                  <p:embed/>
                </p:oleObj>
              </mc:Choice>
              <mc:Fallback>
                <p:oleObj name="方程式" r:id="rId13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492" y="1937459"/>
                        <a:ext cx="1276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4572000" y="2444467"/>
            <a:ext cx="248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 final value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7075402" y="3941642"/>
            <a:ext cx="248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 final value</a:t>
            </a:r>
            <a:endParaRPr lang="zh-TW" altLang="en-US" sz="2400" dirty="0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0316"/>
              </p:ext>
            </p:extLst>
          </p:nvPr>
        </p:nvGraphicFramePr>
        <p:xfrm>
          <a:off x="6860659" y="3399132"/>
          <a:ext cx="1389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5" name="方程式" r:id="rId15" imgW="622080" imgH="228600" progId="Equation.3">
                  <p:embed/>
                </p:oleObj>
              </mc:Choice>
              <mc:Fallback>
                <p:oleObj name="方程式" r:id="rId15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659" y="3399132"/>
                        <a:ext cx="13890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69056"/>
              </p:ext>
            </p:extLst>
          </p:nvPr>
        </p:nvGraphicFramePr>
        <p:xfrm>
          <a:off x="3039270" y="4579298"/>
          <a:ext cx="24399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6" name="方程式" r:id="rId17" imgW="1091880" imgH="431640" progId="Equation.3">
                  <p:embed/>
                </p:oleObj>
              </mc:Choice>
              <mc:Fallback>
                <p:oleObj name="方程式" r:id="rId1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270" y="4579298"/>
                        <a:ext cx="243998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4794380" y="549321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α&lt;0</a:t>
            </a:r>
            <a:endParaRPr lang="zh-TW" altLang="en-US" sz="2400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43324"/>
              </p:ext>
            </p:extLst>
          </p:nvPr>
        </p:nvGraphicFramePr>
        <p:xfrm>
          <a:off x="6383774" y="4780669"/>
          <a:ext cx="26082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27" name="方程式" r:id="rId19" imgW="1168200" imgH="482400" progId="Equation.3">
                  <p:embed/>
                </p:oleObj>
              </mc:Choice>
              <mc:Fallback>
                <p:oleObj name="方程式" r:id="rId19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774" y="4780669"/>
                        <a:ext cx="26082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7065078" y="5954880"/>
            <a:ext cx="1961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 final value</a:t>
            </a:r>
            <a:endParaRPr lang="zh-TW" altLang="en-US" sz="2400" dirty="0"/>
          </a:p>
        </p:txBody>
      </p:sp>
      <p:sp>
        <p:nvSpPr>
          <p:cNvPr id="41" name="向右箭號 40"/>
          <p:cNvSpPr/>
          <p:nvPr/>
        </p:nvSpPr>
        <p:spPr>
          <a:xfrm>
            <a:off x="2861469" y="1953319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6087549" y="3371797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5602300" y="4780669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2523600" y="3137245"/>
            <a:ext cx="1074808" cy="962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608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8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grpSp>
        <p:nvGrpSpPr>
          <p:cNvPr id="26" name="群組 25"/>
          <p:cNvGrpSpPr/>
          <p:nvPr/>
        </p:nvGrpSpPr>
        <p:grpSpPr>
          <a:xfrm>
            <a:off x="5742339" y="365126"/>
            <a:ext cx="2500519" cy="1949456"/>
            <a:chOff x="5323239" y="3058427"/>
            <a:chExt cx="2500519" cy="1949456"/>
          </a:xfrm>
        </p:grpSpPr>
        <p:sp>
          <p:nvSpPr>
            <p:cNvPr id="8" name="矩形 7"/>
            <p:cNvSpPr/>
            <p:nvPr/>
          </p:nvSpPr>
          <p:spPr>
            <a:xfrm>
              <a:off x="5323239" y="3080281"/>
              <a:ext cx="1460057" cy="192760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047874" y="3150110"/>
              <a:ext cx="1621247" cy="1835919"/>
              <a:chOff x="6528142" y="2547361"/>
              <a:chExt cx="1621247" cy="1835919"/>
            </a:xfrm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6528142" y="3465321"/>
                <a:ext cx="1621247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V="1">
                <a:off x="7348759" y="2547361"/>
                <a:ext cx="0" cy="18359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949719" y="3058427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4" name="方程式" r:id="rId3" imgW="152280" imgH="139680" progId="Equation.3">
                    <p:embed/>
                  </p:oleObj>
                </mc:Choice>
                <mc:Fallback>
                  <p:oleObj name="方程式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719" y="3058427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7504671" y="416309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145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671" y="416309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5503944" y="3412837"/>
              <a:ext cx="1312954" cy="37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Region B</a:t>
              </a:r>
              <a:endParaRPr lang="zh-TW" altLang="en-US" dirty="0"/>
            </a:p>
          </p:txBody>
        </p:sp>
      </p:grpSp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628650" y="1782617"/>
          <a:ext cx="17018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6" name="方程式" r:id="rId7" imgW="761760" imgH="393480" progId="Equation.3">
                  <p:embed/>
                </p:oleObj>
              </mc:Choice>
              <mc:Fallback>
                <p:oleObj name="方程式" r:id="rId7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782617"/>
                        <a:ext cx="17018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594519" y="3137427"/>
          <a:ext cx="530383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7" name="方程式" r:id="rId9" imgW="2374560" imgH="431640" progId="Equation.3">
                  <p:embed/>
                </p:oleObj>
              </mc:Choice>
              <mc:Fallback>
                <p:oleObj name="方程式" r:id="rId9" imgW="2374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9" y="3137427"/>
                        <a:ext cx="5303838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607219" y="4508725"/>
          <a:ext cx="2438400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8" name="方程式" r:id="rId11" imgW="1091880" imgH="393480" progId="Equation.3">
                  <p:embed/>
                </p:oleObj>
              </mc:Choice>
              <mc:Fallback>
                <p:oleObj name="方程式" r:id="rId11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" y="4508725"/>
                        <a:ext cx="2438400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2228850" y="253538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</a:t>
            </a:r>
            <a:r>
              <a:rPr lang="en-US" altLang="zh-TW" sz="2400" dirty="0" smtClean="0"/>
              <a:t>&lt;0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479257" y="39743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</a:t>
            </a:r>
            <a:r>
              <a:rPr lang="en-US" altLang="zh-TW" sz="2400" dirty="0" smtClean="0"/>
              <a:t>&lt;0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485641" y="552233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</a:t>
            </a:r>
            <a:r>
              <a:rPr lang="en-US" altLang="zh-TW" sz="2400" dirty="0" smtClean="0"/>
              <a:t>&gt;0</a:t>
            </a:r>
            <a:endParaRPr lang="zh-TW" altLang="en-US" sz="2400" dirty="0"/>
          </a:p>
        </p:txBody>
      </p:sp>
      <p:graphicFrame>
        <p:nvGraphicFramePr>
          <p:cNvPr id="33" name="Object 3"/>
          <p:cNvGraphicFramePr>
            <a:graphicFrameLocks noChangeAspect="1"/>
          </p:cNvGraphicFramePr>
          <p:nvPr>
            <p:extLst/>
          </p:nvPr>
        </p:nvGraphicFramePr>
        <p:xfrm>
          <a:off x="3630492" y="1937459"/>
          <a:ext cx="12763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9" name="方程式" r:id="rId13" imgW="571320" imgH="228600" progId="Equation.3">
                  <p:embed/>
                </p:oleObj>
              </mc:Choice>
              <mc:Fallback>
                <p:oleObj name="方程式" r:id="rId13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492" y="1937459"/>
                        <a:ext cx="127635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4354655" y="2396367"/>
            <a:ext cx="248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</a:t>
            </a:r>
            <a:r>
              <a:rPr lang="en-US" altLang="zh-TW" sz="2400" dirty="0" smtClean="0"/>
              <a:t>inal value = 0</a:t>
            </a:r>
            <a:endParaRPr lang="zh-TW" altLang="en-US" sz="2400" dirty="0"/>
          </a:p>
        </p:txBody>
      </p:sp>
      <p:sp>
        <p:nvSpPr>
          <p:cNvPr id="35" name="文字方塊 34"/>
          <p:cNvSpPr txBox="1"/>
          <p:nvPr/>
        </p:nvSpPr>
        <p:spPr>
          <a:xfrm>
            <a:off x="6784459" y="3884395"/>
            <a:ext cx="2484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Final value = 0</a:t>
            </a:r>
            <a:endParaRPr lang="zh-TW" altLang="en-US" sz="2400" dirty="0"/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98498"/>
              </p:ext>
            </p:extLst>
          </p:nvPr>
        </p:nvGraphicFramePr>
        <p:xfrm>
          <a:off x="6784459" y="3341982"/>
          <a:ext cx="13890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0" name="方程式" r:id="rId15" imgW="622080" imgH="228600" progId="Equation.3">
                  <p:embed/>
                </p:oleObj>
              </mc:Choice>
              <mc:Fallback>
                <p:oleObj name="方程式" r:id="rId15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459" y="3341982"/>
                        <a:ext cx="1389062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/>
          </p:nvPr>
        </p:nvGraphicFramePr>
        <p:xfrm>
          <a:off x="3039270" y="4579298"/>
          <a:ext cx="243998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1" name="方程式" r:id="rId17" imgW="1091880" imgH="431640" progId="Equation.3">
                  <p:embed/>
                </p:oleObj>
              </mc:Choice>
              <mc:Fallback>
                <p:oleObj name="方程式" r:id="rId17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9270" y="4579298"/>
                        <a:ext cx="243998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4794380" y="549321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α&gt;0</a:t>
            </a:r>
            <a:endParaRPr lang="zh-TW" altLang="en-US" sz="2400" dirty="0"/>
          </a:p>
        </p:txBody>
      </p:sp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44922"/>
              </p:ext>
            </p:extLst>
          </p:nvPr>
        </p:nvGraphicFramePr>
        <p:xfrm>
          <a:off x="6307574" y="4780669"/>
          <a:ext cx="260826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2" name="方程式" r:id="rId19" imgW="1168200" imgH="482400" progId="Equation.3">
                  <p:embed/>
                </p:oleObj>
              </mc:Choice>
              <mc:Fallback>
                <p:oleObj name="方程式" r:id="rId19" imgW="1168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574" y="4780669"/>
                        <a:ext cx="2608263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6784459" y="5858582"/>
            <a:ext cx="1991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Final value = 0</a:t>
            </a:r>
            <a:endParaRPr lang="zh-TW" altLang="en-US" sz="2400" dirty="0"/>
          </a:p>
        </p:txBody>
      </p:sp>
      <p:sp>
        <p:nvSpPr>
          <p:cNvPr id="41" name="向右箭號 40"/>
          <p:cNvSpPr/>
          <p:nvPr/>
        </p:nvSpPr>
        <p:spPr>
          <a:xfrm>
            <a:off x="2861469" y="1953319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6087549" y="3371797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5602300" y="4780669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2523600" y="3137245"/>
            <a:ext cx="1074808" cy="962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4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5" grpId="0"/>
      <p:bldP spid="38" grpId="0"/>
      <p:bldP spid="40" grpId="0"/>
      <p:bldP spid="41" grpId="0" animBg="1"/>
      <p:bldP spid="42" grpId="0" animBg="1"/>
      <p:bldP spid="43" grpId="0" animBg="1"/>
      <p:bldP spid="4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7215102" y="1475397"/>
            <a:ext cx="175077" cy="8253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5892852" y="365126"/>
            <a:ext cx="2350006" cy="1927602"/>
            <a:chOff x="5473752" y="3058427"/>
            <a:chExt cx="2350006" cy="192760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6774642" y="3119444"/>
              <a:ext cx="175077" cy="825371"/>
            </a:xfrm>
            <a:prstGeom prst="rect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6047874" y="3150110"/>
              <a:ext cx="1621247" cy="1835919"/>
              <a:chOff x="6528142" y="2547361"/>
              <a:chExt cx="1621247" cy="1835919"/>
            </a:xfrm>
            <a:grpFill/>
          </p:grpSpPr>
          <p:cxnSp>
            <p:nvCxnSpPr>
              <p:cNvPr id="10" name="直線單箭頭接點 9"/>
              <p:cNvCxnSpPr/>
              <p:nvPr/>
            </p:nvCxnSpPr>
            <p:spPr>
              <a:xfrm>
                <a:off x="6528142" y="3465321"/>
                <a:ext cx="1621247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單箭頭接點 10"/>
              <p:cNvCxnSpPr/>
              <p:nvPr/>
            </p:nvCxnSpPr>
            <p:spPr>
              <a:xfrm flipV="1">
                <a:off x="7348759" y="2547361"/>
                <a:ext cx="0" cy="1835919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2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949719" y="3058427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5" name="方程式" r:id="rId4" imgW="152280" imgH="139680" progId="Equation.3">
                    <p:embed/>
                  </p:oleObj>
                </mc:Choice>
                <mc:Fallback>
                  <p:oleObj name="方程式" r:id="rId4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9719" y="3058427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7504671" y="416309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846" name="方程式" r:id="rId6" imgW="152280" imgH="139680" progId="Equation.3">
                    <p:embed/>
                  </p:oleObj>
                </mc:Choice>
                <mc:Fallback>
                  <p:oleObj name="方程式" r:id="rId6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671" y="416309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文字方塊 13"/>
            <p:cNvSpPr txBox="1"/>
            <p:nvPr/>
          </p:nvSpPr>
          <p:spPr>
            <a:xfrm>
              <a:off x="5473752" y="3268154"/>
              <a:ext cx="1312954" cy="37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Region C</a:t>
              </a:r>
              <a:endParaRPr lang="zh-TW" altLang="en-US" dirty="0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36596"/>
              </p:ext>
            </p:extLst>
          </p:nvPr>
        </p:nvGraphicFramePr>
        <p:xfrm>
          <a:off x="2060187" y="2514480"/>
          <a:ext cx="20701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7" name="方程式" r:id="rId8" imgW="927000" imgH="419040" progId="Equation.3">
                  <p:embed/>
                </p:oleObj>
              </mc:Choice>
              <mc:Fallback>
                <p:oleObj name="方程式" r:id="rId8" imgW="9270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87" y="2514480"/>
                        <a:ext cx="20701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156956"/>
              </p:ext>
            </p:extLst>
          </p:nvPr>
        </p:nvGraphicFramePr>
        <p:xfrm>
          <a:off x="2884777" y="4826415"/>
          <a:ext cx="35433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8" name="方程式" r:id="rId10" imgW="1587240" imgH="203040" progId="Equation.3">
                  <p:embed/>
                </p:oleObj>
              </mc:Choice>
              <mc:Fallback>
                <p:oleObj name="方程式" r:id="rId10" imgW="1587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4777" y="4826415"/>
                        <a:ext cx="354330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文字方塊 39"/>
          <p:cNvSpPr txBox="1"/>
          <p:nvPr/>
        </p:nvSpPr>
        <p:spPr>
          <a:xfrm>
            <a:off x="5621762" y="5333161"/>
            <a:ext cx="2642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 final value</a:t>
            </a:r>
            <a:endParaRPr lang="zh-TW" altLang="en-US" sz="2400" dirty="0"/>
          </a:p>
        </p:txBody>
      </p:sp>
      <p:sp>
        <p:nvSpPr>
          <p:cNvPr id="43" name="向右箭號 42"/>
          <p:cNvSpPr/>
          <p:nvPr/>
        </p:nvSpPr>
        <p:spPr>
          <a:xfrm>
            <a:off x="2187636" y="4769265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flipH="1" flipV="1">
            <a:off x="6784459" y="888961"/>
            <a:ext cx="409285" cy="138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>
            <a:stCxn id="44" idx="1"/>
            <a:endCxn id="14" idx="2"/>
          </p:cNvCxnSpPr>
          <p:nvPr/>
        </p:nvCxnSpPr>
        <p:spPr>
          <a:xfrm flipH="1" flipV="1">
            <a:off x="6549329" y="953988"/>
            <a:ext cx="665773" cy="934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98980"/>
              </p:ext>
            </p:extLst>
          </p:nvPr>
        </p:nvGraphicFramePr>
        <p:xfrm>
          <a:off x="2722425" y="3574333"/>
          <a:ext cx="3459163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9" name="方程式" r:id="rId12" imgW="1549080" imgH="419040" progId="Equation.3">
                  <p:embed/>
                </p:oleObj>
              </mc:Choice>
              <mc:Fallback>
                <p:oleObj name="方程式" r:id="rId12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425" y="3574333"/>
                        <a:ext cx="3459163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53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044358" y="1221122"/>
            <a:ext cx="324461" cy="307293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5892852" y="400815"/>
            <a:ext cx="2350006" cy="1891912"/>
            <a:chOff x="5473752" y="3094116"/>
            <a:chExt cx="2350006" cy="1891912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7" name="群組 6"/>
            <p:cNvGrpSpPr/>
            <p:nvPr/>
          </p:nvGrpSpPr>
          <p:grpSpPr>
            <a:xfrm>
              <a:off x="5983706" y="3150109"/>
              <a:ext cx="1621247" cy="1835919"/>
              <a:chOff x="6463974" y="2547360"/>
              <a:chExt cx="1621247" cy="1835919"/>
            </a:xfrm>
            <a:grpFill/>
          </p:grpSpPr>
          <p:cxnSp>
            <p:nvCxnSpPr>
              <p:cNvPr id="11" name="直線單箭頭接點 10"/>
              <p:cNvCxnSpPr/>
              <p:nvPr/>
            </p:nvCxnSpPr>
            <p:spPr>
              <a:xfrm>
                <a:off x="6463974" y="3465321"/>
                <a:ext cx="1621247" cy="0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單箭頭接點 11"/>
              <p:cNvCxnSpPr/>
              <p:nvPr/>
            </p:nvCxnSpPr>
            <p:spPr>
              <a:xfrm flipV="1">
                <a:off x="7267438" y="2547360"/>
                <a:ext cx="0" cy="1835919"/>
              </a:xfrm>
              <a:prstGeom prst="straightConnector1">
                <a:avLst/>
              </a:prstGeom>
              <a:grpFill/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4576883"/>
                </p:ext>
              </p:extLst>
            </p:nvPr>
          </p:nvGraphicFramePr>
          <p:xfrm>
            <a:off x="6858497" y="3094116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28" name="方程式" r:id="rId3" imgW="152280" imgH="139680" progId="Equation.3">
                    <p:embed/>
                  </p:oleObj>
                </mc:Choice>
                <mc:Fallback>
                  <p:oleObj name="方程式" r:id="rId3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497" y="3094116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7504671" y="4163093"/>
            <a:ext cx="319087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29" name="方程式" r:id="rId5" imgW="152280" imgH="139680" progId="Equation.3">
                    <p:embed/>
                  </p:oleObj>
                </mc:Choice>
                <mc:Fallback>
                  <p:oleObj name="方程式" r:id="rId5" imgW="15228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04671" y="4163093"/>
                          <a:ext cx="319087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/>
            <p:nvPr/>
          </p:nvSpPr>
          <p:spPr>
            <a:xfrm>
              <a:off x="5473752" y="3268154"/>
              <a:ext cx="1312954" cy="37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Region D</a:t>
              </a:r>
              <a:endParaRPr lang="zh-TW" altLang="en-US" dirty="0"/>
            </a:p>
          </p:txBody>
        </p:sp>
      </p:grpSp>
      <p:cxnSp>
        <p:nvCxnSpPr>
          <p:cNvPr id="14" name="直線單箭頭接點 13"/>
          <p:cNvCxnSpPr/>
          <p:nvPr/>
        </p:nvCxnSpPr>
        <p:spPr>
          <a:xfrm flipH="1" flipV="1">
            <a:off x="6651318" y="943265"/>
            <a:ext cx="554489" cy="43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906808"/>
              </p:ext>
            </p:extLst>
          </p:nvPr>
        </p:nvGraphicFramePr>
        <p:xfrm>
          <a:off x="628650" y="1605909"/>
          <a:ext cx="13049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0" name="方程式" r:id="rId7" imgW="583920" imgH="393480" progId="Equation.3">
                  <p:embed/>
                </p:oleObj>
              </mc:Choice>
              <mc:Fallback>
                <p:oleObj name="方程式" r:id="rId7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605909"/>
                        <a:ext cx="130492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158533"/>
              </p:ext>
            </p:extLst>
          </p:nvPr>
        </p:nvGraphicFramePr>
        <p:xfrm>
          <a:off x="3052178" y="1774852"/>
          <a:ext cx="1219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1" name="方程式" r:id="rId9" imgW="545760" imgH="203040" progId="Equation.3">
                  <p:embed/>
                </p:oleObj>
              </mc:Choice>
              <mc:Fallback>
                <p:oleObj name="方程式" r:id="rId9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178" y="1774852"/>
                        <a:ext cx="12192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字方塊 22"/>
          <p:cNvSpPr txBox="1"/>
          <p:nvPr/>
        </p:nvSpPr>
        <p:spPr>
          <a:xfrm>
            <a:off x="3452842" y="2190495"/>
            <a:ext cx="32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final value = constant</a:t>
            </a:r>
            <a:endParaRPr lang="zh-TW" altLang="en-US" sz="2400" dirty="0"/>
          </a:p>
        </p:txBody>
      </p:sp>
      <p:sp>
        <p:nvSpPr>
          <p:cNvPr id="24" name="向右箭號 23"/>
          <p:cNvSpPr/>
          <p:nvPr/>
        </p:nvSpPr>
        <p:spPr>
          <a:xfrm>
            <a:off x="2255165" y="1763403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311678"/>
              </p:ext>
            </p:extLst>
          </p:nvPr>
        </p:nvGraphicFramePr>
        <p:xfrm>
          <a:off x="628650" y="2798119"/>
          <a:ext cx="371633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2" name="方程式" r:id="rId11" imgW="1663560" imgH="393480" progId="Equation.3">
                  <p:embed/>
                </p:oleObj>
              </mc:Choice>
              <mc:Fallback>
                <p:oleObj name="方程式" r:id="rId11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798119"/>
                        <a:ext cx="371633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2255165" y="2821203"/>
            <a:ext cx="455198" cy="8068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509457" y="2980681"/>
            <a:ext cx="586581" cy="511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29997"/>
              </p:ext>
            </p:extLst>
          </p:nvPr>
        </p:nvGraphicFramePr>
        <p:xfrm>
          <a:off x="5204112" y="3007668"/>
          <a:ext cx="1446212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3" name="方程式" r:id="rId13" imgW="647640" imgH="215640" progId="Equation.3">
                  <p:embed/>
                </p:oleObj>
              </mc:Choice>
              <mc:Fallback>
                <p:oleObj name="方程式" r:id="rId13" imgW="647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4112" y="3007668"/>
                        <a:ext cx="1446212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6758398" y="3050470"/>
            <a:ext cx="32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 final value</a:t>
            </a:r>
            <a:endParaRPr lang="zh-TW" altLang="en-US" sz="2400" dirty="0"/>
          </a:p>
        </p:txBody>
      </p:sp>
      <p:cxnSp>
        <p:nvCxnSpPr>
          <p:cNvPr id="32" name="直線接點 31"/>
          <p:cNvCxnSpPr/>
          <p:nvPr/>
        </p:nvCxnSpPr>
        <p:spPr>
          <a:xfrm>
            <a:off x="-1017049" y="3866925"/>
            <a:ext cx="11053011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171776" y="4059432"/>
            <a:ext cx="483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Summary for Final Values</a:t>
            </a:r>
            <a:endParaRPr lang="zh-TW" altLang="en-US" sz="2800" b="1" i="1" u="sng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1144914" y="4902418"/>
            <a:ext cx="32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Final value exists</a:t>
            </a:r>
            <a:endParaRPr lang="zh-TW" altLang="en-US" sz="2400" dirty="0"/>
          </a:p>
        </p:txBody>
      </p:sp>
      <p:sp>
        <p:nvSpPr>
          <p:cNvPr id="35" name="左-右雙向箭號 34"/>
          <p:cNvSpPr/>
          <p:nvPr/>
        </p:nvSpPr>
        <p:spPr>
          <a:xfrm>
            <a:off x="3473955" y="4886252"/>
            <a:ext cx="1488047" cy="4666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5169521" y="4775158"/>
            <a:ext cx="4067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(1) Poles on the left plane, or (2) single pole at the origin</a:t>
            </a:r>
            <a:endParaRPr lang="zh-TW" altLang="en-US" sz="2400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4326824" y="4110236"/>
            <a:ext cx="1585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(P601)</a:t>
            </a:r>
            <a:endParaRPr lang="zh-TW" altLang="en-US" sz="2400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5204112" y="5850655"/>
            <a:ext cx="321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Non zero final value</a:t>
            </a:r>
            <a:endParaRPr lang="zh-TW" altLang="en-US" sz="2400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30820" y="5850655"/>
            <a:ext cx="3219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single pole at the origin</a:t>
            </a:r>
            <a:endParaRPr lang="zh-TW" altLang="en-US" sz="2400" dirty="0"/>
          </a:p>
        </p:txBody>
      </p:sp>
      <p:sp>
        <p:nvSpPr>
          <p:cNvPr id="31" name="左-右雙向箭號 30"/>
          <p:cNvSpPr/>
          <p:nvPr/>
        </p:nvSpPr>
        <p:spPr>
          <a:xfrm>
            <a:off x="3473955" y="5839442"/>
            <a:ext cx="1488047" cy="46661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22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 animBg="1"/>
      <p:bldP spid="28" grpId="0" animBg="1"/>
      <p:bldP spid="30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3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652967" y="365126"/>
            <a:ext cx="5085762" cy="964525"/>
            <a:chOff x="3721750" y="5676739"/>
            <a:chExt cx="5085762" cy="964525"/>
          </a:xfrm>
        </p:grpSpPr>
        <p:sp>
          <p:nvSpPr>
            <p:cNvPr id="4" name="矩形 3"/>
            <p:cNvSpPr/>
            <p:nvPr/>
          </p:nvSpPr>
          <p:spPr>
            <a:xfrm>
              <a:off x="3966533" y="5676739"/>
              <a:ext cx="4840979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948860"/>
                </p:ext>
              </p:extLst>
            </p:nvPr>
          </p:nvGraphicFramePr>
          <p:xfrm>
            <a:off x="5776711" y="5875311"/>
            <a:ext cx="2992996" cy="765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326" name="方程式" r:id="rId4" imgW="1091726" imgH="279279" progId="Equation.3">
                    <p:embed/>
                  </p:oleObj>
                </mc:Choice>
                <mc:Fallback>
                  <p:oleObj name="方程式" r:id="rId4" imgW="1091726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6711" y="5875311"/>
                          <a:ext cx="2992996" cy="765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3721750" y="5687157"/>
              <a:ext cx="22822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i="1" u="sng" dirty="0" smtClean="0"/>
                <a:t>Final-value Theorem</a:t>
              </a:r>
              <a:endParaRPr lang="zh-TW" altLang="en-US" sz="2800" b="1" i="1" u="sng" dirty="0"/>
            </a:p>
          </p:txBody>
        </p:sp>
      </p:grp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351727"/>
              </p:ext>
            </p:extLst>
          </p:nvPr>
        </p:nvGraphicFramePr>
        <p:xfrm>
          <a:off x="4077768" y="2354914"/>
          <a:ext cx="204152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7" name="方程式" r:id="rId6" imgW="914400" imgH="419040" progId="Equation.3">
                  <p:embed/>
                </p:oleObj>
              </mc:Choice>
              <mc:Fallback>
                <p:oleObj name="方程式" r:id="rId6" imgW="914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7768" y="2354914"/>
                        <a:ext cx="2041525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24367" y="1917845"/>
            <a:ext cx="2335362" cy="3402805"/>
            <a:chOff x="2750070" y="1793030"/>
            <a:chExt cx="2335362" cy="3402805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2750070" y="3459198"/>
              <a:ext cx="23353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3922939" y="1793030"/>
              <a:ext cx="0" cy="3402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183865"/>
              </p:ext>
            </p:extLst>
          </p:nvPr>
        </p:nvGraphicFramePr>
        <p:xfrm>
          <a:off x="1744534" y="181232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8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534" y="181232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995684"/>
              </p:ext>
            </p:extLst>
          </p:nvPr>
        </p:nvGraphicFramePr>
        <p:xfrm>
          <a:off x="2503767" y="330183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29" name="方程式" r:id="rId10" imgW="152280" imgH="139680" progId="Equation.3">
                  <p:embed/>
                </p:oleObj>
              </mc:Choice>
              <mc:Fallback>
                <p:oleObj name="方程式" r:id="rId10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67" y="330183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手繪多邊形 17"/>
          <p:cNvSpPr/>
          <p:nvPr/>
        </p:nvSpPr>
        <p:spPr>
          <a:xfrm>
            <a:off x="1546104" y="1917845"/>
            <a:ext cx="291888" cy="3334187"/>
          </a:xfrm>
          <a:custGeom>
            <a:avLst/>
            <a:gdLst>
              <a:gd name="connsiteX0" fmla="*/ 77537 w 284038"/>
              <a:gd name="connsiteY0" fmla="*/ 0 h 3184634"/>
              <a:gd name="connsiteX1" fmla="*/ 61772 w 284038"/>
              <a:gd name="connsiteY1" fmla="*/ 378372 h 3184634"/>
              <a:gd name="connsiteX2" fmla="*/ 46006 w 284038"/>
              <a:gd name="connsiteY2" fmla="*/ 520262 h 3184634"/>
              <a:gd name="connsiteX3" fmla="*/ 61772 w 284038"/>
              <a:gd name="connsiteY3" fmla="*/ 1024758 h 3184634"/>
              <a:gd name="connsiteX4" fmla="*/ 93303 w 284038"/>
              <a:gd name="connsiteY4" fmla="*/ 1119351 h 3184634"/>
              <a:gd name="connsiteX5" fmla="*/ 109068 w 284038"/>
              <a:gd name="connsiteY5" fmla="*/ 1245476 h 3184634"/>
              <a:gd name="connsiteX6" fmla="*/ 124834 w 284038"/>
              <a:gd name="connsiteY6" fmla="*/ 1497724 h 3184634"/>
              <a:gd name="connsiteX7" fmla="*/ 172130 w 284038"/>
              <a:gd name="connsiteY7" fmla="*/ 1513489 h 3184634"/>
              <a:gd name="connsiteX8" fmla="*/ 250958 w 284038"/>
              <a:gd name="connsiteY8" fmla="*/ 1529255 h 3184634"/>
              <a:gd name="connsiteX9" fmla="*/ 266723 w 284038"/>
              <a:gd name="connsiteY9" fmla="*/ 1623848 h 3184634"/>
              <a:gd name="connsiteX10" fmla="*/ 124834 w 284038"/>
              <a:gd name="connsiteY10" fmla="*/ 1686910 h 3184634"/>
              <a:gd name="connsiteX11" fmla="*/ 77537 w 284038"/>
              <a:gd name="connsiteY11" fmla="*/ 1702676 h 3184634"/>
              <a:gd name="connsiteX12" fmla="*/ 61772 w 284038"/>
              <a:gd name="connsiteY12" fmla="*/ 2900855 h 3184634"/>
              <a:gd name="connsiteX13" fmla="*/ 77537 w 284038"/>
              <a:gd name="connsiteY13" fmla="*/ 2948151 h 3184634"/>
              <a:gd name="connsiteX14" fmla="*/ 77537 w 284038"/>
              <a:gd name="connsiteY14" fmla="*/ 3184634 h 3184634"/>
              <a:gd name="connsiteX0" fmla="*/ 31531 w 238032"/>
              <a:gd name="connsiteY0" fmla="*/ 0 h 3184634"/>
              <a:gd name="connsiteX1" fmla="*/ 15766 w 238032"/>
              <a:gd name="connsiteY1" fmla="*/ 378372 h 3184634"/>
              <a:gd name="connsiteX2" fmla="*/ 0 w 238032"/>
              <a:gd name="connsiteY2" fmla="*/ 520262 h 3184634"/>
              <a:gd name="connsiteX3" fmla="*/ 15766 w 238032"/>
              <a:gd name="connsiteY3" fmla="*/ 1024758 h 3184634"/>
              <a:gd name="connsiteX4" fmla="*/ 47297 w 238032"/>
              <a:gd name="connsiteY4" fmla="*/ 1119351 h 3184634"/>
              <a:gd name="connsiteX5" fmla="*/ 63062 w 238032"/>
              <a:gd name="connsiteY5" fmla="*/ 1245476 h 3184634"/>
              <a:gd name="connsiteX6" fmla="*/ 78828 w 238032"/>
              <a:gd name="connsiteY6" fmla="*/ 1497724 h 3184634"/>
              <a:gd name="connsiteX7" fmla="*/ 126124 w 238032"/>
              <a:gd name="connsiteY7" fmla="*/ 1513489 h 3184634"/>
              <a:gd name="connsiteX8" fmla="*/ 204952 w 238032"/>
              <a:gd name="connsiteY8" fmla="*/ 1529255 h 3184634"/>
              <a:gd name="connsiteX9" fmla="*/ 220717 w 238032"/>
              <a:gd name="connsiteY9" fmla="*/ 1623848 h 3184634"/>
              <a:gd name="connsiteX10" fmla="*/ 78828 w 238032"/>
              <a:gd name="connsiteY10" fmla="*/ 1686910 h 3184634"/>
              <a:gd name="connsiteX11" fmla="*/ 31531 w 238032"/>
              <a:gd name="connsiteY11" fmla="*/ 1702676 h 3184634"/>
              <a:gd name="connsiteX12" fmla="*/ 61667 w 238032"/>
              <a:gd name="connsiteY12" fmla="*/ 2864464 h 3184634"/>
              <a:gd name="connsiteX13" fmla="*/ 31531 w 238032"/>
              <a:gd name="connsiteY13" fmla="*/ 2948151 h 3184634"/>
              <a:gd name="connsiteX14" fmla="*/ 31531 w 238032"/>
              <a:gd name="connsiteY14" fmla="*/ 3184634 h 3184634"/>
              <a:gd name="connsiteX0" fmla="*/ 31531 w 238032"/>
              <a:gd name="connsiteY0" fmla="*/ 0 h 3184634"/>
              <a:gd name="connsiteX1" fmla="*/ 15766 w 238032"/>
              <a:gd name="connsiteY1" fmla="*/ 378372 h 3184634"/>
              <a:gd name="connsiteX2" fmla="*/ 0 w 238032"/>
              <a:gd name="connsiteY2" fmla="*/ 520262 h 3184634"/>
              <a:gd name="connsiteX3" fmla="*/ 15766 w 238032"/>
              <a:gd name="connsiteY3" fmla="*/ 1024758 h 3184634"/>
              <a:gd name="connsiteX4" fmla="*/ 47297 w 238032"/>
              <a:gd name="connsiteY4" fmla="*/ 1119351 h 3184634"/>
              <a:gd name="connsiteX5" fmla="*/ 63062 w 238032"/>
              <a:gd name="connsiteY5" fmla="*/ 1245476 h 3184634"/>
              <a:gd name="connsiteX6" fmla="*/ 78828 w 238032"/>
              <a:gd name="connsiteY6" fmla="*/ 1497724 h 3184634"/>
              <a:gd name="connsiteX7" fmla="*/ 126124 w 238032"/>
              <a:gd name="connsiteY7" fmla="*/ 1513489 h 3184634"/>
              <a:gd name="connsiteX8" fmla="*/ 204952 w 238032"/>
              <a:gd name="connsiteY8" fmla="*/ 1529255 h 3184634"/>
              <a:gd name="connsiteX9" fmla="*/ 220717 w 238032"/>
              <a:gd name="connsiteY9" fmla="*/ 1623848 h 3184634"/>
              <a:gd name="connsiteX10" fmla="*/ 78828 w 238032"/>
              <a:gd name="connsiteY10" fmla="*/ 1686910 h 3184634"/>
              <a:gd name="connsiteX11" fmla="*/ 31531 w 238032"/>
              <a:gd name="connsiteY11" fmla="*/ 1702676 h 3184634"/>
              <a:gd name="connsiteX12" fmla="*/ 36167 w 238032"/>
              <a:gd name="connsiteY12" fmla="*/ 2871743 h 3184634"/>
              <a:gd name="connsiteX13" fmla="*/ 31531 w 238032"/>
              <a:gd name="connsiteY13" fmla="*/ 2948151 h 3184634"/>
              <a:gd name="connsiteX14" fmla="*/ 31531 w 238032"/>
              <a:gd name="connsiteY14" fmla="*/ 3184634 h 3184634"/>
              <a:gd name="connsiteX0" fmla="*/ 31531 w 214195"/>
              <a:gd name="connsiteY0" fmla="*/ 0 h 3184634"/>
              <a:gd name="connsiteX1" fmla="*/ 15766 w 214195"/>
              <a:gd name="connsiteY1" fmla="*/ 378372 h 3184634"/>
              <a:gd name="connsiteX2" fmla="*/ 0 w 214195"/>
              <a:gd name="connsiteY2" fmla="*/ 520262 h 3184634"/>
              <a:gd name="connsiteX3" fmla="*/ 15766 w 214195"/>
              <a:gd name="connsiteY3" fmla="*/ 1024758 h 3184634"/>
              <a:gd name="connsiteX4" fmla="*/ 47297 w 214195"/>
              <a:gd name="connsiteY4" fmla="*/ 1119351 h 3184634"/>
              <a:gd name="connsiteX5" fmla="*/ 63062 w 214195"/>
              <a:gd name="connsiteY5" fmla="*/ 1245476 h 3184634"/>
              <a:gd name="connsiteX6" fmla="*/ 78828 w 214195"/>
              <a:gd name="connsiteY6" fmla="*/ 1497724 h 3184634"/>
              <a:gd name="connsiteX7" fmla="*/ 126124 w 214195"/>
              <a:gd name="connsiteY7" fmla="*/ 1513489 h 3184634"/>
              <a:gd name="connsiteX8" fmla="*/ 204952 w 214195"/>
              <a:gd name="connsiteY8" fmla="*/ 1529255 h 3184634"/>
              <a:gd name="connsiteX9" fmla="*/ 164616 w 214195"/>
              <a:gd name="connsiteY9" fmla="*/ 1631126 h 3184634"/>
              <a:gd name="connsiteX10" fmla="*/ 78828 w 214195"/>
              <a:gd name="connsiteY10" fmla="*/ 1686910 h 3184634"/>
              <a:gd name="connsiteX11" fmla="*/ 31531 w 214195"/>
              <a:gd name="connsiteY11" fmla="*/ 1702676 h 3184634"/>
              <a:gd name="connsiteX12" fmla="*/ 36167 w 214195"/>
              <a:gd name="connsiteY12" fmla="*/ 2871743 h 3184634"/>
              <a:gd name="connsiteX13" fmla="*/ 31531 w 214195"/>
              <a:gd name="connsiteY13" fmla="*/ 2948151 h 3184634"/>
              <a:gd name="connsiteX14" fmla="*/ 31531 w 214195"/>
              <a:gd name="connsiteY14" fmla="*/ 3184634 h 3184634"/>
              <a:gd name="connsiteX0" fmla="*/ 31531 w 167283"/>
              <a:gd name="connsiteY0" fmla="*/ 0 h 3184634"/>
              <a:gd name="connsiteX1" fmla="*/ 15766 w 167283"/>
              <a:gd name="connsiteY1" fmla="*/ 378372 h 3184634"/>
              <a:gd name="connsiteX2" fmla="*/ 0 w 167283"/>
              <a:gd name="connsiteY2" fmla="*/ 520262 h 3184634"/>
              <a:gd name="connsiteX3" fmla="*/ 15766 w 167283"/>
              <a:gd name="connsiteY3" fmla="*/ 1024758 h 3184634"/>
              <a:gd name="connsiteX4" fmla="*/ 47297 w 167283"/>
              <a:gd name="connsiteY4" fmla="*/ 1119351 h 3184634"/>
              <a:gd name="connsiteX5" fmla="*/ 63062 w 167283"/>
              <a:gd name="connsiteY5" fmla="*/ 1245476 h 3184634"/>
              <a:gd name="connsiteX6" fmla="*/ 78828 w 167283"/>
              <a:gd name="connsiteY6" fmla="*/ 1497724 h 3184634"/>
              <a:gd name="connsiteX7" fmla="*/ 126124 w 167283"/>
              <a:gd name="connsiteY7" fmla="*/ 1513489 h 3184634"/>
              <a:gd name="connsiteX8" fmla="*/ 133550 w 167283"/>
              <a:gd name="connsiteY8" fmla="*/ 1536533 h 3184634"/>
              <a:gd name="connsiteX9" fmla="*/ 164616 w 167283"/>
              <a:gd name="connsiteY9" fmla="*/ 1631126 h 3184634"/>
              <a:gd name="connsiteX10" fmla="*/ 78828 w 167283"/>
              <a:gd name="connsiteY10" fmla="*/ 1686910 h 3184634"/>
              <a:gd name="connsiteX11" fmla="*/ 31531 w 167283"/>
              <a:gd name="connsiteY11" fmla="*/ 1702676 h 3184634"/>
              <a:gd name="connsiteX12" fmla="*/ 36167 w 167283"/>
              <a:gd name="connsiteY12" fmla="*/ 2871743 h 3184634"/>
              <a:gd name="connsiteX13" fmla="*/ 31531 w 167283"/>
              <a:gd name="connsiteY13" fmla="*/ 2948151 h 3184634"/>
              <a:gd name="connsiteX14" fmla="*/ 31531 w 167283"/>
              <a:gd name="connsiteY14" fmla="*/ 3184634 h 3184634"/>
              <a:gd name="connsiteX0" fmla="*/ 31531 w 167283"/>
              <a:gd name="connsiteY0" fmla="*/ 0 h 3184634"/>
              <a:gd name="connsiteX1" fmla="*/ 15766 w 167283"/>
              <a:gd name="connsiteY1" fmla="*/ 378372 h 3184634"/>
              <a:gd name="connsiteX2" fmla="*/ 0 w 167283"/>
              <a:gd name="connsiteY2" fmla="*/ 520262 h 3184634"/>
              <a:gd name="connsiteX3" fmla="*/ 15766 w 167283"/>
              <a:gd name="connsiteY3" fmla="*/ 1024758 h 3184634"/>
              <a:gd name="connsiteX4" fmla="*/ 47297 w 167283"/>
              <a:gd name="connsiteY4" fmla="*/ 1119351 h 3184634"/>
              <a:gd name="connsiteX5" fmla="*/ 63062 w 167283"/>
              <a:gd name="connsiteY5" fmla="*/ 1245476 h 3184634"/>
              <a:gd name="connsiteX6" fmla="*/ 17596 w 167283"/>
              <a:gd name="connsiteY6" fmla="*/ 1377878 h 3184634"/>
              <a:gd name="connsiteX7" fmla="*/ 78828 w 167283"/>
              <a:gd name="connsiteY7" fmla="*/ 1497724 h 3184634"/>
              <a:gd name="connsiteX8" fmla="*/ 126124 w 167283"/>
              <a:gd name="connsiteY8" fmla="*/ 1513489 h 3184634"/>
              <a:gd name="connsiteX9" fmla="*/ 133550 w 167283"/>
              <a:gd name="connsiteY9" fmla="*/ 1536533 h 3184634"/>
              <a:gd name="connsiteX10" fmla="*/ 164616 w 167283"/>
              <a:gd name="connsiteY10" fmla="*/ 1631126 h 3184634"/>
              <a:gd name="connsiteX11" fmla="*/ 78828 w 167283"/>
              <a:gd name="connsiteY11" fmla="*/ 1686910 h 3184634"/>
              <a:gd name="connsiteX12" fmla="*/ 31531 w 167283"/>
              <a:gd name="connsiteY12" fmla="*/ 1702676 h 3184634"/>
              <a:gd name="connsiteX13" fmla="*/ 36167 w 167283"/>
              <a:gd name="connsiteY13" fmla="*/ 2871743 h 3184634"/>
              <a:gd name="connsiteX14" fmla="*/ 31531 w 167283"/>
              <a:gd name="connsiteY14" fmla="*/ 2948151 h 3184634"/>
              <a:gd name="connsiteX15" fmla="*/ 31531 w 167283"/>
              <a:gd name="connsiteY15" fmla="*/ 3184634 h 3184634"/>
              <a:gd name="connsiteX0" fmla="*/ 31531 w 186485"/>
              <a:gd name="connsiteY0" fmla="*/ 0 h 3184634"/>
              <a:gd name="connsiteX1" fmla="*/ 15766 w 186485"/>
              <a:gd name="connsiteY1" fmla="*/ 378372 h 3184634"/>
              <a:gd name="connsiteX2" fmla="*/ 0 w 186485"/>
              <a:gd name="connsiteY2" fmla="*/ 520262 h 3184634"/>
              <a:gd name="connsiteX3" fmla="*/ 15766 w 186485"/>
              <a:gd name="connsiteY3" fmla="*/ 1024758 h 3184634"/>
              <a:gd name="connsiteX4" fmla="*/ 47297 w 186485"/>
              <a:gd name="connsiteY4" fmla="*/ 1119351 h 3184634"/>
              <a:gd name="connsiteX5" fmla="*/ 63062 w 186485"/>
              <a:gd name="connsiteY5" fmla="*/ 1245476 h 3184634"/>
              <a:gd name="connsiteX6" fmla="*/ 17596 w 186485"/>
              <a:gd name="connsiteY6" fmla="*/ 1377878 h 3184634"/>
              <a:gd name="connsiteX7" fmla="*/ 78828 w 186485"/>
              <a:gd name="connsiteY7" fmla="*/ 1497724 h 3184634"/>
              <a:gd name="connsiteX8" fmla="*/ 126124 w 186485"/>
              <a:gd name="connsiteY8" fmla="*/ 1513489 h 3184634"/>
              <a:gd name="connsiteX9" fmla="*/ 174351 w 186485"/>
              <a:gd name="connsiteY9" fmla="*/ 1478307 h 3184634"/>
              <a:gd name="connsiteX10" fmla="*/ 164616 w 186485"/>
              <a:gd name="connsiteY10" fmla="*/ 1631126 h 3184634"/>
              <a:gd name="connsiteX11" fmla="*/ 78828 w 186485"/>
              <a:gd name="connsiteY11" fmla="*/ 1686910 h 3184634"/>
              <a:gd name="connsiteX12" fmla="*/ 31531 w 186485"/>
              <a:gd name="connsiteY12" fmla="*/ 1702676 h 3184634"/>
              <a:gd name="connsiteX13" fmla="*/ 36167 w 186485"/>
              <a:gd name="connsiteY13" fmla="*/ 2871743 h 3184634"/>
              <a:gd name="connsiteX14" fmla="*/ 31531 w 186485"/>
              <a:gd name="connsiteY14" fmla="*/ 2948151 h 3184634"/>
              <a:gd name="connsiteX15" fmla="*/ 31531 w 186485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47297 w 195363"/>
              <a:gd name="connsiteY4" fmla="*/ 1119351 h 3184634"/>
              <a:gd name="connsiteX5" fmla="*/ 63062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47297 w 195363"/>
              <a:gd name="connsiteY4" fmla="*/ 1119351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1396 w 195363"/>
              <a:gd name="connsiteY4" fmla="*/ 1112073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1396 w 195363"/>
              <a:gd name="connsiteY4" fmla="*/ 1112073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53623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363" h="3184634">
                <a:moveTo>
                  <a:pt x="31531" y="0"/>
                </a:moveTo>
                <a:cubicBezTo>
                  <a:pt x="26276" y="126124"/>
                  <a:pt x="23402" y="252370"/>
                  <a:pt x="15766" y="378372"/>
                </a:cubicBezTo>
                <a:cubicBezTo>
                  <a:pt x="12887" y="425873"/>
                  <a:pt x="0" y="472674"/>
                  <a:pt x="0" y="520262"/>
                </a:cubicBezTo>
                <a:cubicBezTo>
                  <a:pt x="0" y="688509"/>
                  <a:pt x="15533" y="926123"/>
                  <a:pt x="15766" y="1024758"/>
                </a:cubicBezTo>
                <a:cubicBezTo>
                  <a:pt x="15999" y="1123393"/>
                  <a:pt x="-1386" y="1075287"/>
                  <a:pt x="1396" y="1112073"/>
                </a:cubicBezTo>
                <a:cubicBezTo>
                  <a:pt x="4178" y="1148859"/>
                  <a:pt x="29761" y="1201175"/>
                  <a:pt x="32461" y="1245476"/>
                </a:cubicBezTo>
                <a:cubicBezTo>
                  <a:pt x="35161" y="1289777"/>
                  <a:pt x="14968" y="1335837"/>
                  <a:pt x="17596" y="1377878"/>
                </a:cubicBezTo>
                <a:cubicBezTo>
                  <a:pt x="20224" y="1419919"/>
                  <a:pt x="60740" y="1475122"/>
                  <a:pt x="78828" y="1497724"/>
                </a:cubicBezTo>
                <a:cubicBezTo>
                  <a:pt x="96916" y="1520326"/>
                  <a:pt x="110204" y="1516725"/>
                  <a:pt x="126124" y="1513489"/>
                </a:cubicBezTo>
                <a:cubicBezTo>
                  <a:pt x="142044" y="1510253"/>
                  <a:pt x="148075" y="1473052"/>
                  <a:pt x="174351" y="1478307"/>
                </a:cubicBezTo>
                <a:cubicBezTo>
                  <a:pt x="199314" y="1515752"/>
                  <a:pt x="200937" y="1676419"/>
                  <a:pt x="185017" y="1711186"/>
                </a:cubicBezTo>
                <a:cubicBezTo>
                  <a:pt x="169097" y="1745953"/>
                  <a:pt x="104409" y="1679837"/>
                  <a:pt x="78828" y="1686910"/>
                </a:cubicBezTo>
                <a:cubicBezTo>
                  <a:pt x="53247" y="1693983"/>
                  <a:pt x="38641" y="1556151"/>
                  <a:pt x="31531" y="1753623"/>
                </a:cubicBezTo>
                <a:cubicBezTo>
                  <a:pt x="24421" y="1951095"/>
                  <a:pt x="6153" y="1776243"/>
                  <a:pt x="36167" y="2871743"/>
                </a:cubicBezTo>
                <a:cubicBezTo>
                  <a:pt x="36622" y="2888355"/>
                  <a:pt x="32304" y="2896003"/>
                  <a:pt x="31531" y="2948151"/>
                </a:cubicBezTo>
                <a:cubicBezTo>
                  <a:pt x="30758" y="3000299"/>
                  <a:pt x="31531" y="3105806"/>
                  <a:pt x="31531" y="318463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97829" y="5375995"/>
            <a:ext cx="282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exists </a:t>
            </a:r>
            <a:r>
              <a:rPr lang="en-US" altLang="zh-TW" sz="2400" dirty="0" err="1" smtClean="0"/>
              <a:t>iff</a:t>
            </a:r>
            <a:r>
              <a:rPr lang="en-US" altLang="zh-TW" sz="2400" dirty="0" smtClean="0"/>
              <a:t> the poles are in this region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endCxn id="19" idx="0"/>
          </p:cNvCxnSpPr>
          <p:nvPr/>
        </p:nvCxnSpPr>
        <p:spPr>
          <a:xfrm>
            <a:off x="1083974" y="4394727"/>
            <a:ext cx="1125709" cy="981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1707315" y="2872302"/>
            <a:ext cx="592807" cy="7227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37489" y="2410637"/>
            <a:ext cx="19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Only one pole</a:t>
            </a:r>
            <a:endParaRPr lang="zh-TW" altLang="en-US" sz="2400" dirty="0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428181"/>
              </p:ext>
            </p:extLst>
          </p:nvPr>
        </p:nvGraphicFramePr>
        <p:xfrm>
          <a:off x="6347744" y="2579567"/>
          <a:ext cx="18415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0" name="方程式" r:id="rId12" imgW="838080" imgH="279360" progId="Equation.3">
                  <p:embed/>
                </p:oleObj>
              </mc:Choice>
              <mc:Fallback>
                <p:oleObj name="方程式" r:id="rId12" imgW="838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744" y="2579567"/>
                        <a:ext cx="18415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604536"/>
              </p:ext>
            </p:extLst>
          </p:nvPr>
        </p:nvGraphicFramePr>
        <p:xfrm>
          <a:off x="4101742" y="3562754"/>
          <a:ext cx="178593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1" name="方程式" r:id="rId14" imgW="799920" imgH="215640" progId="Equation.3">
                  <p:embed/>
                </p:oleObj>
              </mc:Choice>
              <mc:Fallback>
                <p:oleObj name="方程式" r:id="rId14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1742" y="3562754"/>
                        <a:ext cx="178593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6022975" y="3437541"/>
            <a:ext cx="214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not exists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3540553" y="1478191"/>
            <a:ext cx="5614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The final-value theorem gives the wrong answer when the final value does not exist.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58461"/>
              </p:ext>
            </p:extLst>
          </p:nvPr>
        </p:nvGraphicFramePr>
        <p:xfrm>
          <a:off x="4136890" y="4442763"/>
          <a:ext cx="1673225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2" name="方程式" r:id="rId16" imgW="749160" imgH="393480" progId="Equation.3">
                  <p:embed/>
                </p:oleObj>
              </mc:Choice>
              <mc:Fallback>
                <p:oleObj name="方程式" r:id="rId16" imgW="749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6890" y="4442763"/>
                        <a:ext cx="1673225" cy="87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18826"/>
              </p:ext>
            </p:extLst>
          </p:nvPr>
        </p:nvGraphicFramePr>
        <p:xfrm>
          <a:off x="5810115" y="5173371"/>
          <a:ext cx="7937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3" name="方程式" r:id="rId18" imgW="355320" imgH="177480" progId="Equation.3">
                  <p:embed/>
                </p:oleObj>
              </mc:Choice>
              <mc:Fallback>
                <p:oleObj name="方程式" r:id="rId18" imgW="3553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115" y="5173371"/>
                        <a:ext cx="79375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517270"/>
              </p:ext>
            </p:extLst>
          </p:nvPr>
        </p:nvGraphicFramePr>
        <p:xfrm>
          <a:off x="6782249" y="4672415"/>
          <a:ext cx="18415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4" name="方程式" r:id="rId20" imgW="838080" imgH="279360" progId="Equation.3">
                  <p:embed/>
                </p:oleObj>
              </mc:Choice>
              <mc:Fallback>
                <p:oleObj name="方程式" r:id="rId20" imgW="8380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2249" y="4672415"/>
                        <a:ext cx="18415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728473"/>
              </p:ext>
            </p:extLst>
          </p:nvPr>
        </p:nvGraphicFramePr>
        <p:xfrm>
          <a:off x="4159617" y="5808857"/>
          <a:ext cx="14176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35" name="方程式" r:id="rId22" imgW="634680" imgH="228600" progId="Equation.3">
                  <p:embed/>
                </p:oleObj>
              </mc:Choice>
              <mc:Fallback>
                <p:oleObj name="方程式" r:id="rId22" imgW="634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617" y="5808857"/>
                        <a:ext cx="14176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6022975" y="5864080"/>
            <a:ext cx="214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not exists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72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4" grpId="0"/>
      <p:bldP spid="27" grpId="0"/>
      <p:bldP spid="31" grpId="0"/>
      <p:bldP spid="36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Final Values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652967" y="365126"/>
            <a:ext cx="5085762" cy="964525"/>
            <a:chOff x="3721750" y="5676739"/>
            <a:chExt cx="5085762" cy="964525"/>
          </a:xfrm>
        </p:grpSpPr>
        <p:sp>
          <p:nvSpPr>
            <p:cNvPr id="4" name="矩形 3"/>
            <p:cNvSpPr/>
            <p:nvPr/>
          </p:nvSpPr>
          <p:spPr>
            <a:xfrm>
              <a:off x="3966533" y="5676739"/>
              <a:ext cx="4840979" cy="9541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5776711" y="5875311"/>
            <a:ext cx="2992996" cy="765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69" name="方程式" r:id="rId4" imgW="1091726" imgH="279279" progId="Equation.3">
                    <p:embed/>
                  </p:oleObj>
                </mc:Choice>
                <mc:Fallback>
                  <p:oleObj name="方程式" r:id="rId4" imgW="1091726" imgH="27927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76711" y="5875311"/>
                          <a:ext cx="2992996" cy="7659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文字方塊 5"/>
            <p:cNvSpPr txBox="1"/>
            <p:nvPr/>
          </p:nvSpPr>
          <p:spPr>
            <a:xfrm>
              <a:off x="3721750" y="5687157"/>
              <a:ext cx="228224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i="1" u="sng" dirty="0" smtClean="0"/>
                <a:t>Final-value Theorem</a:t>
              </a:r>
              <a:endParaRPr lang="zh-TW" altLang="en-US" sz="2800" b="1" i="1" u="sng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524367" y="1917845"/>
            <a:ext cx="2335362" cy="3402805"/>
            <a:chOff x="2750070" y="1793030"/>
            <a:chExt cx="2335362" cy="3402805"/>
          </a:xfrm>
        </p:grpSpPr>
        <p:cxnSp>
          <p:nvCxnSpPr>
            <p:cNvPr id="10" name="直線單箭頭接點 9"/>
            <p:cNvCxnSpPr/>
            <p:nvPr/>
          </p:nvCxnSpPr>
          <p:spPr>
            <a:xfrm>
              <a:off x="2750070" y="3459198"/>
              <a:ext cx="23353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單箭頭接點 10"/>
            <p:cNvCxnSpPr/>
            <p:nvPr/>
          </p:nvCxnSpPr>
          <p:spPr>
            <a:xfrm flipV="1">
              <a:off x="3922939" y="1793030"/>
              <a:ext cx="0" cy="340280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744534" y="1812325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0" name="方程式" r:id="rId6" imgW="152280" imgH="139680" progId="Equation.3">
                  <p:embed/>
                </p:oleObj>
              </mc:Choice>
              <mc:Fallback>
                <p:oleObj name="方程式" r:id="rId6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534" y="1812325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503767" y="3301837"/>
          <a:ext cx="3190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1" name="方程式" r:id="rId8" imgW="152280" imgH="139680" progId="Equation.3">
                  <p:embed/>
                </p:oleObj>
              </mc:Choice>
              <mc:Fallback>
                <p:oleObj name="方程式" r:id="rId8" imgW="1522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767" y="3301837"/>
                        <a:ext cx="31908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手繪多邊形 17"/>
          <p:cNvSpPr/>
          <p:nvPr/>
        </p:nvSpPr>
        <p:spPr>
          <a:xfrm>
            <a:off x="1546104" y="1917845"/>
            <a:ext cx="291888" cy="3334187"/>
          </a:xfrm>
          <a:custGeom>
            <a:avLst/>
            <a:gdLst>
              <a:gd name="connsiteX0" fmla="*/ 77537 w 284038"/>
              <a:gd name="connsiteY0" fmla="*/ 0 h 3184634"/>
              <a:gd name="connsiteX1" fmla="*/ 61772 w 284038"/>
              <a:gd name="connsiteY1" fmla="*/ 378372 h 3184634"/>
              <a:gd name="connsiteX2" fmla="*/ 46006 w 284038"/>
              <a:gd name="connsiteY2" fmla="*/ 520262 h 3184634"/>
              <a:gd name="connsiteX3" fmla="*/ 61772 w 284038"/>
              <a:gd name="connsiteY3" fmla="*/ 1024758 h 3184634"/>
              <a:gd name="connsiteX4" fmla="*/ 93303 w 284038"/>
              <a:gd name="connsiteY4" fmla="*/ 1119351 h 3184634"/>
              <a:gd name="connsiteX5" fmla="*/ 109068 w 284038"/>
              <a:gd name="connsiteY5" fmla="*/ 1245476 h 3184634"/>
              <a:gd name="connsiteX6" fmla="*/ 124834 w 284038"/>
              <a:gd name="connsiteY6" fmla="*/ 1497724 h 3184634"/>
              <a:gd name="connsiteX7" fmla="*/ 172130 w 284038"/>
              <a:gd name="connsiteY7" fmla="*/ 1513489 h 3184634"/>
              <a:gd name="connsiteX8" fmla="*/ 250958 w 284038"/>
              <a:gd name="connsiteY8" fmla="*/ 1529255 h 3184634"/>
              <a:gd name="connsiteX9" fmla="*/ 266723 w 284038"/>
              <a:gd name="connsiteY9" fmla="*/ 1623848 h 3184634"/>
              <a:gd name="connsiteX10" fmla="*/ 124834 w 284038"/>
              <a:gd name="connsiteY10" fmla="*/ 1686910 h 3184634"/>
              <a:gd name="connsiteX11" fmla="*/ 77537 w 284038"/>
              <a:gd name="connsiteY11" fmla="*/ 1702676 h 3184634"/>
              <a:gd name="connsiteX12" fmla="*/ 61772 w 284038"/>
              <a:gd name="connsiteY12" fmla="*/ 2900855 h 3184634"/>
              <a:gd name="connsiteX13" fmla="*/ 77537 w 284038"/>
              <a:gd name="connsiteY13" fmla="*/ 2948151 h 3184634"/>
              <a:gd name="connsiteX14" fmla="*/ 77537 w 284038"/>
              <a:gd name="connsiteY14" fmla="*/ 3184634 h 3184634"/>
              <a:gd name="connsiteX0" fmla="*/ 31531 w 238032"/>
              <a:gd name="connsiteY0" fmla="*/ 0 h 3184634"/>
              <a:gd name="connsiteX1" fmla="*/ 15766 w 238032"/>
              <a:gd name="connsiteY1" fmla="*/ 378372 h 3184634"/>
              <a:gd name="connsiteX2" fmla="*/ 0 w 238032"/>
              <a:gd name="connsiteY2" fmla="*/ 520262 h 3184634"/>
              <a:gd name="connsiteX3" fmla="*/ 15766 w 238032"/>
              <a:gd name="connsiteY3" fmla="*/ 1024758 h 3184634"/>
              <a:gd name="connsiteX4" fmla="*/ 47297 w 238032"/>
              <a:gd name="connsiteY4" fmla="*/ 1119351 h 3184634"/>
              <a:gd name="connsiteX5" fmla="*/ 63062 w 238032"/>
              <a:gd name="connsiteY5" fmla="*/ 1245476 h 3184634"/>
              <a:gd name="connsiteX6" fmla="*/ 78828 w 238032"/>
              <a:gd name="connsiteY6" fmla="*/ 1497724 h 3184634"/>
              <a:gd name="connsiteX7" fmla="*/ 126124 w 238032"/>
              <a:gd name="connsiteY7" fmla="*/ 1513489 h 3184634"/>
              <a:gd name="connsiteX8" fmla="*/ 204952 w 238032"/>
              <a:gd name="connsiteY8" fmla="*/ 1529255 h 3184634"/>
              <a:gd name="connsiteX9" fmla="*/ 220717 w 238032"/>
              <a:gd name="connsiteY9" fmla="*/ 1623848 h 3184634"/>
              <a:gd name="connsiteX10" fmla="*/ 78828 w 238032"/>
              <a:gd name="connsiteY10" fmla="*/ 1686910 h 3184634"/>
              <a:gd name="connsiteX11" fmla="*/ 31531 w 238032"/>
              <a:gd name="connsiteY11" fmla="*/ 1702676 h 3184634"/>
              <a:gd name="connsiteX12" fmla="*/ 61667 w 238032"/>
              <a:gd name="connsiteY12" fmla="*/ 2864464 h 3184634"/>
              <a:gd name="connsiteX13" fmla="*/ 31531 w 238032"/>
              <a:gd name="connsiteY13" fmla="*/ 2948151 h 3184634"/>
              <a:gd name="connsiteX14" fmla="*/ 31531 w 238032"/>
              <a:gd name="connsiteY14" fmla="*/ 3184634 h 3184634"/>
              <a:gd name="connsiteX0" fmla="*/ 31531 w 238032"/>
              <a:gd name="connsiteY0" fmla="*/ 0 h 3184634"/>
              <a:gd name="connsiteX1" fmla="*/ 15766 w 238032"/>
              <a:gd name="connsiteY1" fmla="*/ 378372 h 3184634"/>
              <a:gd name="connsiteX2" fmla="*/ 0 w 238032"/>
              <a:gd name="connsiteY2" fmla="*/ 520262 h 3184634"/>
              <a:gd name="connsiteX3" fmla="*/ 15766 w 238032"/>
              <a:gd name="connsiteY3" fmla="*/ 1024758 h 3184634"/>
              <a:gd name="connsiteX4" fmla="*/ 47297 w 238032"/>
              <a:gd name="connsiteY4" fmla="*/ 1119351 h 3184634"/>
              <a:gd name="connsiteX5" fmla="*/ 63062 w 238032"/>
              <a:gd name="connsiteY5" fmla="*/ 1245476 h 3184634"/>
              <a:gd name="connsiteX6" fmla="*/ 78828 w 238032"/>
              <a:gd name="connsiteY6" fmla="*/ 1497724 h 3184634"/>
              <a:gd name="connsiteX7" fmla="*/ 126124 w 238032"/>
              <a:gd name="connsiteY7" fmla="*/ 1513489 h 3184634"/>
              <a:gd name="connsiteX8" fmla="*/ 204952 w 238032"/>
              <a:gd name="connsiteY8" fmla="*/ 1529255 h 3184634"/>
              <a:gd name="connsiteX9" fmla="*/ 220717 w 238032"/>
              <a:gd name="connsiteY9" fmla="*/ 1623848 h 3184634"/>
              <a:gd name="connsiteX10" fmla="*/ 78828 w 238032"/>
              <a:gd name="connsiteY10" fmla="*/ 1686910 h 3184634"/>
              <a:gd name="connsiteX11" fmla="*/ 31531 w 238032"/>
              <a:gd name="connsiteY11" fmla="*/ 1702676 h 3184634"/>
              <a:gd name="connsiteX12" fmla="*/ 36167 w 238032"/>
              <a:gd name="connsiteY12" fmla="*/ 2871743 h 3184634"/>
              <a:gd name="connsiteX13" fmla="*/ 31531 w 238032"/>
              <a:gd name="connsiteY13" fmla="*/ 2948151 h 3184634"/>
              <a:gd name="connsiteX14" fmla="*/ 31531 w 238032"/>
              <a:gd name="connsiteY14" fmla="*/ 3184634 h 3184634"/>
              <a:gd name="connsiteX0" fmla="*/ 31531 w 214195"/>
              <a:gd name="connsiteY0" fmla="*/ 0 h 3184634"/>
              <a:gd name="connsiteX1" fmla="*/ 15766 w 214195"/>
              <a:gd name="connsiteY1" fmla="*/ 378372 h 3184634"/>
              <a:gd name="connsiteX2" fmla="*/ 0 w 214195"/>
              <a:gd name="connsiteY2" fmla="*/ 520262 h 3184634"/>
              <a:gd name="connsiteX3" fmla="*/ 15766 w 214195"/>
              <a:gd name="connsiteY3" fmla="*/ 1024758 h 3184634"/>
              <a:gd name="connsiteX4" fmla="*/ 47297 w 214195"/>
              <a:gd name="connsiteY4" fmla="*/ 1119351 h 3184634"/>
              <a:gd name="connsiteX5" fmla="*/ 63062 w 214195"/>
              <a:gd name="connsiteY5" fmla="*/ 1245476 h 3184634"/>
              <a:gd name="connsiteX6" fmla="*/ 78828 w 214195"/>
              <a:gd name="connsiteY6" fmla="*/ 1497724 h 3184634"/>
              <a:gd name="connsiteX7" fmla="*/ 126124 w 214195"/>
              <a:gd name="connsiteY7" fmla="*/ 1513489 h 3184634"/>
              <a:gd name="connsiteX8" fmla="*/ 204952 w 214195"/>
              <a:gd name="connsiteY8" fmla="*/ 1529255 h 3184634"/>
              <a:gd name="connsiteX9" fmla="*/ 164616 w 214195"/>
              <a:gd name="connsiteY9" fmla="*/ 1631126 h 3184634"/>
              <a:gd name="connsiteX10" fmla="*/ 78828 w 214195"/>
              <a:gd name="connsiteY10" fmla="*/ 1686910 h 3184634"/>
              <a:gd name="connsiteX11" fmla="*/ 31531 w 214195"/>
              <a:gd name="connsiteY11" fmla="*/ 1702676 h 3184634"/>
              <a:gd name="connsiteX12" fmla="*/ 36167 w 214195"/>
              <a:gd name="connsiteY12" fmla="*/ 2871743 h 3184634"/>
              <a:gd name="connsiteX13" fmla="*/ 31531 w 214195"/>
              <a:gd name="connsiteY13" fmla="*/ 2948151 h 3184634"/>
              <a:gd name="connsiteX14" fmla="*/ 31531 w 214195"/>
              <a:gd name="connsiteY14" fmla="*/ 3184634 h 3184634"/>
              <a:gd name="connsiteX0" fmla="*/ 31531 w 167283"/>
              <a:gd name="connsiteY0" fmla="*/ 0 h 3184634"/>
              <a:gd name="connsiteX1" fmla="*/ 15766 w 167283"/>
              <a:gd name="connsiteY1" fmla="*/ 378372 h 3184634"/>
              <a:gd name="connsiteX2" fmla="*/ 0 w 167283"/>
              <a:gd name="connsiteY2" fmla="*/ 520262 h 3184634"/>
              <a:gd name="connsiteX3" fmla="*/ 15766 w 167283"/>
              <a:gd name="connsiteY3" fmla="*/ 1024758 h 3184634"/>
              <a:gd name="connsiteX4" fmla="*/ 47297 w 167283"/>
              <a:gd name="connsiteY4" fmla="*/ 1119351 h 3184634"/>
              <a:gd name="connsiteX5" fmla="*/ 63062 w 167283"/>
              <a:gd name="connsiteY5" fmla="*/ 1245476 h 3184634"/>
              <a:gd name="connsiteX6" fmla="*/ 78828 w 167283"/>
              <a:gd name="connsiteY6" fmla="*/ 1497724 h 3184634"/>
              <a:gd name="connsiteX7" fmla="*/ 126124 w 167283"/>
              <a:gd name="connsiteY7" fmla="*/ 1513489 h 3184634"/>
              <a:gd name="connsiteX8" fmla="*/ 133550 w 167283"/>
              <a:gd name="connsiteY8" fmla="*/ 1536533 h 3184634"/>
              <a:gd name="connsiteX9" fmla="*/ 164616 w 167283"/>
              <a:gd name="connsiteY9" fmla="*/ 1631126 h 3184634"/>
              <a:gd name="connsiteX10" fmla="*/ 78828 w 167283"/>
              <a:gd name="connsiteY10" fmla="*/ 1686910 h 3184634"/>
              <a:gd name="connsiteX11" fmla="*/ 31531 w 167283"/>
              <a:gd name="connsiteY11" fmla="*/ 1702676 h 3184634"/>
              <a:gd name="connsiteX12" fmla="*/ 36167 w 167283"/>
              <a:gd name="connsiteY12" fmla="*/ 2871743 h 3184634"/>
              <a:gd name="connsiteX13" fmla="*/ 31531 w 167283"/>
              <a:gd name="connsiteY13" fmla="*/ 2948151 h 3184634"/>
              <a:gd name="connsiteX14" fmla="*/ 31531 w 167283"/>
              <a:gd name="connsiteY14" fmla="*/ 3184634 h 3184634"/>
              <a:gd name="connsiteX0" fmla="*/ 31531 w 167283"/>
              <a:gd name="connsiteY0" fmla="*/ 0 h 3184634"/>
              <a:gd name="connsiteX1" fmla="*/ 15766 w 167283"/>
              <a:gd name="connsiteY1" fmla="*/ 378372 h 3184634"/>
              <a:gd name="connsiteX2" fmla="*/ 0 w 167283"/>
              <a:gd name="connsiteY2" fmla="*/ 520262 h 3184634"/>
              <a:gd name="connsiteX3" fmla="*/ 15766 w 167283"/>
              <a:gd name="connsiteY3" fmla="*/ 1024758 h 3184634"/>
              <a:gd name="connsiteX4" fmla="*/ 47297 w 167283"/>
              <a:gd name="connsiteY4" fmla="*/ 1119351 h 3184634"/>
              <a:gd name="connsiteX5" fmla="*/ 63062 w 167283"/>
              <a:gd name="connsiteY5" fmla="*/ 1245476 h 3184634"/>
              <a:gd name="connsiteX6" fmla="*/ 17596 w 167283"/>
              <a:gd name="connsiteY6" fmla="*/ 1377878 h 3184634"/>
              <a:gd name="connsiteX7" fmla="*/ 78828 w 167283"/>
              <a:gd name="connsiteY7" fmla="*/ 1497724 h 3184634"/>
              <a:gd name="connsiteX8" fmla="*/ 126124 w 167283"/>
              <a:gd name="connsiteY8" fmla="*/ 1513489 h 3184634"/>
              <a:gd name="connsiteX9" fmla="*/ 133550 w 167283"/>
              <a:gd name="connsiteY9" fmla="*/ 1536533 h 3184634"/>
              <a:gd name="connsiteX10" fmla="*/ 164616 w 167283"/>
              <a:gd name="connsiteY10" fmla="*/ 1631126 h 3184634"/>
              <a:gd name="connsiteX11" fmla="*/ 78828 w 167283"/>
              <a:gd name="connsiteY11" fmla="*/ 1686910 h 3184634"/>
              <a:gd name="connsiteX12" fmla="*/ 31531 w 167283"/>
              <a:gd name="connsiteY12" fmla="*/ 1702676 h 3184634"/>
              <a:gd name="connsiteX13" fmla="*/ 36167 w 167283"/>
              <a:gd name="connsiteY13" fmla="*/ 2871743 h 3184634"/>
              <a:gd name="connsiteX14" fmla="*/ 31531 w 167283"/>
              <a:gd name="connsiteY14" fmla="*/ 2948151 h 3184634"/>
              <a:gd name="connsiteX15" fmla="*/ 31531 w 167283"/>
              <a:gd name="connsiteY15" fmla="*/ 3184634 h 3184634"/>
              <a:gd name="connsiteX0" fmla="*/ 31531 w 186485"/>
              <a:gd name="connsiteY0" fmla="*/ 0 h 3184634"/>
              <a:gd name="connsiteX1" fmla="*/ 15766 w 186485"/>
              <a:gd name="connsiteY1" fmla="*/ 378372 h 3184634"/>
              <a:gd name="connsiteX2" fmla="*/ 0 w 186485"/>
              <a:gd name="connsiteY2" fmla="*/ 520262 h 3184634"/>
              <a:gd name="connsiteX3" fmla="*/ 15766 w 186485"/>
              <a:gd name="connsiteY3" fmla="*/ 1024758 h 3184634"/>
              <a:gd name="connsiteX4" fmla="*/ 47297 w 186485"/>
              <a:gd name="connsiteY4" fmla="*/ 1119351 h 3184634"/>
              <a:gd name="connsiteX5" fmla="*/ 63062 w 186485"/>
              <a:gd name="connsiteY5" fmla="*/ 1245476 h 3184634"/>
              <a:gd name="connsiteX6" fmla="*/ 17596 w 186485"/>
              <a:gd name="connsiteY6" fmla="*/ 1377878 h 3184634"/>
              <a:gd name="connsiteX7" fmla="*/ 78828 w 186485"/>
              <a:gd name="connsiteY7" fmla="*/ 1497724 h 3184634"/>
              <a:gd name="connsiteX8" fmla="*/ 126124 w 186485"/>
              <a:gd name="connsiteY8" fmla="*/ 1513489 h 3184634"/>
              <a:gd name="connsiteX9" fmla="*/ 174351 w 186485"/>
              <a:gd name="connsiteY9" fmla="*/ 1478307 h 3184634"/>
              <a:gd name="connsiteX10" fmla="*/ 164616 w 186485"/>
              <a:gd name="connsiteY10" fmla="*/ 1631126 h 3184634"/>
              <a:gd name="connsiteX11" fmla="*/ 78828 w 186485"/>
              <a:gd name="connsiteY11" fmla="*/ 1686910 h 3184634"/>
              <a:gd name="connsiteX12" fmla="*/ 31531 w 186485"/>
              <a:gd name="connsiteY12" fmla="*/ 1702676 h 3184634"/>
              <a:gd name="connsiteX13" fmla="*/ 36167 w 186485"/>
              <a:gd name="connsiteY13" fmla="*/ 2871743 h 3184634"/>
              <a:gd name="connsiteX14" fmla="*/ 31531 w 186485"/>
              <a:gd name="connsiteY14" fmla="*/ 2948151 h 3184634"/>
              <a:gd name="connsiteX15" fmla="*/ 31531 w 186485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47297 w 195363"/>
              <a:gd name="connsiteY4" fmla="*/ 1119351 h 3184634"/>
              <a:gd name="connsiteX5" fmla="*/ 63062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47297 w 195363"/>
              <a:gd name="connsiteY4" fmla="*/ 1119351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1396 w 195363"/>
              <a:gd name="connsiteY4" fmla="*/ 1112073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02676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  <a:gd name="connsiteX0" fmla="*/ 31531 w 195363"/>
              <a:gd name="connsiteY0" fmla="*/ 0 h 3184634"/>
              <a:gd name="connsiteX1" fmla="*/ 15766 w 195363"/>
              <a:gd name="connsiteY1" fmla="*/ 378372 h 3184634"/>
              <a:gd name="connsiteX2" fmla="*/ 0 w 195363"/>
              <a:gd name="connsiteY2" fmla="*/ 520262 h 3184634"/>
              <a:gd name="connsiteX3" fmla="*/ 15766 w 195363"/>
              <a:gd name="connsiteY3" fmla="*/ 1024758 h 3184634"/>
              <a:gd name="connsiteX4" fmla="*/ 1396 w 195363"/>
              <a:gd name="connsiteY4" fmla="*/ 1112073 h 3184634"/>
              <a:gd name="connsiteX5" fmla="*/ 32461 w 195363"/>
              <a:gd name="connsiteY5" fmla="*/ 1245476 h 3184634"/>
              <a:gd name="connsiteX6" fmla="*/ 17596 w 195363"/>
              <a:gd name="connsiteY6" fmla="*/ 1377878 h 3184634"/>
              <a:gd name="connsiteX7" fmla="*/ 78828 w 195363"/>
              <a:gd name="connsiteY7" fmla="*/ 1497724 h 3184634"/>
              <a:gd name="connsiteX8" fmla="*/ 126124 w 195363"/>
              <a:gd name="connsiteY8" fmla="*/ 1513489 h 3184634"/>
              <a:gd name="connsiteX9" fmla="*/ 174351 w 195363"/>
              <a:gd name="connsiteY9" fmla="*/ 1478307 h 3184634"/>
              <a:gd name="connsiteX10" fmla="*/ 185017 w 195363"/>
              <a:gd name="connsiteY10" fmla="*/ 1711186 h 3184634"/>
              <a:gd name="connsiteX11" fmla="*/ 78828 w 195363"/>
              <a:gd name="connsiteY11" fmla="*/ 1686910 h 3184634"/>
              <a:gd name="connsiteX12" fmla="*/ 31531 w 195363"/>
              <a:gd name="connsiteY12" fmla="*/ 1753623 h 3184634"/>
              <a:gd name="connsiteX13" fmla="*/ 36167 w 195363"/>
              <a:gd name="connsiteY13" fmla="*/ 2871743 h 3184634"/>
              <a:gd name="connsiteX14" fmla="*/ 31531 w 195363"/>
              <a:gd name="connsiteY14" fmla="*/ 2948151 h 3184634"/>
              <a:gd name="connsiteX15" fmla="*/ 31531 w 195363"/>
              <a:gd name="connsiteY15" fmla="*/ 3184634 h 31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95363" h="3184634">
                <a:moveTo>
                  <a:pt x="31531" y="0"/>
                </a:moveTo>
                <a:cubicBezTo>
                  <a:pt x="26276" y="126124"/>
                  <a:pt x="23402" y="252370"/>
                  <a:pt x="15766" y="378372"/>
                </a:cubicBezTo>
                <a:cubicBezTo>
                  <a:pt x="12887" y="425873"/>
                  <a:pt x="0" y="472674"/>
                  <a:pt x="0" y="520262"/>
                </a:cubicBezTo>
                <a:cubicBezTo>
                  <a:pt x="0" y="688509"/>
                  <a:pt x="15533" y="926123"/>
                  <a:pt x="15766" y="1024758"/>
                </a:cubicBezTo>
                <a:cubicBezTo>
                  <a:pt x="15999" y="1123393"/>
                  <a:pt x="-1386" y="1075287"/>
                  <a:pt x="1396" y="1112073"/>
                </a:cubicBezTo>
                <a:cubicBezTo>
                  <a:pt x="4178" y="1148859"/>
                  <a:pt x="29761" y="1201175"/>
                  <a:pt x="32461" y="1245476"/>
                </a:cubicBezTo>
                <a:cubicBezTo>
                  <a:pt x="35161" y="1289777"/>
                  <a:pt x="14968" y="1335837"/>
                  <a:pt x="17596" y="1377878"/>
                </a:cubicBezTo>
                <a:cubicBezTo>
                  <a:pt x="20224" y="1419919"/>
                  <a:pt x="60740" y="1475122"/>
                  <a:pt x="78828" y="1497724"/>
                </a:cubicBezTo>
                <a:cubicBezTo>
                  <a:pt x="96916" y="1520326"/>
                  <a:pt x="110204" y="1516725"/>
                  <a:pt x="126124" y="1513489"/>
                </a:cubicBezTo>
                <a:cubicBezTo>
                  <a:pt x="142044" y="1510253"/>
                  <a:pt x="148075" y="1473052"/>
                  <a:pt x="174351" y="1478307"/>
                </a:cubicBezTo>
                <a:cubicBezTo>
                  <a:pt x="199314" y="1515752"/>
                  <a:pt x="200937" y="1676419"/>
                  <a:pt x="185017" y="1711186"/>
                </a:cubicBezTo>
                <a:cubicBezTo>
                  <a:pt x="169097" y="1745953"/>
                  <a:pt x="104409" y="1679837"/>
                  <a:pt x="78828" y="1686910"/>
                </a:cubicBezTo>
                <a:cubicBezTo>
                  <a:pt x="53247" y="1693983"/>
                  <a:pt x="38641" y="1556151"/>
                  <a:pt x="31531" y="1753623"/>
                </a:cubicBezTo>
                <a:cubicBezTo>
                  <a:pt x="24421" y="1951095"/>
                  <a:pt x="6153" y="1776243"/>
                  <a:pt x="36167" y="2871743"/>
                </a:cubicBezTo>
                <a:cubicBezTo>
                  <a:pt x="36622" y="2888355"/>
                  <a:pt x="32304" y="2896003"/>
                  <a:pt x="31531" y="2948151"/>
                </a:cubicBezTo>
                <a:cubicBezTo>
                  <a:pt x="30758" y="3000299"/>
                  <a:pt x="31531" y="3105806"/>
                  <a:pt x="31531" y="3184634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797829" y="5375995"/>
            <a:ext cx="2823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exists </a:t>
            </a:r>
            <a:r>
              <a:rPr lang="en-US" altLang="zh-TW" sz="2400" dirty="0" err="1" smtClean="0"/>
              <a:t>iff</a:t>
            </a:r>
            <a:r>
              <a:rPr lang="en-US" altLang="zh-TW" sz="2400" dirty="0" smtClean="0"/>
              <a:t> the poles are in this region</a:t>
            </a:r>
            <a:endParaRPr lang="zh-TW" altLang="en-US" sz="2400" dirty="0"/>
          </a:p>
        </p:txBody>
      </p:sp>
      <p:cxnSp>
        <p:nvCxnSpPr>
          <p:cNvPr id="21" name="直線單箭頭接點 20"/>
          <p:cNvCxnSpPr>
            <a:endCxn id="19" idx="0"/>
          </p:cNvCxnSpPr>
          <p:nvPr/>
        </p:nvCxnSpPr>
        <p:spPr>
          <a:xfrm>
            <a:off x="1083974" y="4394727"/>
            <a:ext cx="1125709" cy="98126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1707315" y="2872302"/>
            <a:ext cx="592807" cy="722787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837489" y="2410637"/>
            <a:ext cx="191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Only one pole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92460" y="1807483"/>
            <a:ext cx="4855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is not zero </a:t>
            </a:r>
            <a:r>
              <a:rPr lang="en-US" altLang="zh-TW" sz="2400" dirty="0" err="1" smtClean="0"/>
              <a:t>iff</a:t>
            </a:r>
            <a:r>
              <a:rPr lang="en-US" altLang="zh-TW" sz="2400" dirty="0" smtClean="0"/>
              <a:t> there is only one pole at the origin</a:t>
            </a:r>
            <a:endParaRPr lang="zh-TW" altLang="en-US" sz="2400" dirty="0"/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742521"/>
              </p:ext>
            </p:extLst>
          </p:nvPr>
        </p:nvGraphicFramePr>
        <p:xfrm>
          <a:off x="4403714" y="2860160"/>
          <a:ext cx="38290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2" name="方程式" r:id="rId10" imgW="1714320" imgH="431640" progId="Equation.3">
                  <p:embed/>
                </p:oleObj>
              </mc:Choice>
              <mc:Fallback>
                <p:oleObj name="方程式" r:id="rId10" imgW="17143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14" y="2860160"/>
                        <a:ext cx="38290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4794087" y="4937815"/>
            <a:ext cx="36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is clearly A</a:t>
            </a:r>
            <a:endParaRPr lang="zh-TW" altLang="en-US" sz="2400" dirty="0"/>
          </a:p>
        </p:txBody>
      </p:sp>
      <p:sp>
        <p:nvSpPr>
          <p:cNvPr id="37" name="矩形 36"/>
          <p:cNvSpPr/>
          <p:nvPr/>
        </p:nvSpPr>
        <p:spPr>
          <a:xfrm>
            <a:off x="5909189" y="2827672"/>
            <a:ext cx="2495616" cy="962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298706" y="2827671"/>
            <a:ext cx="372744" cy="96202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4385627" y="3045704"/>
            <a:ext cx="675339" cy="61713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6006946" y="3878749"/>
            <a:ext cx="36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is 0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399067" y="4381207"/>
            <a:ext cx="3610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is A</a:t>
            </a:r>
            <a:endParaRPr lang="zh-TW" altLang="en-US" sz="2400" dirty="0"/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638483"/>
              </p:ext>
            </p:extLst>
          </p:nvPr>
        </p:nvGraphicFramePr>
        <p:xfrm>
          <a:off x="4737308" y="5719432"/>
          <a:ext cx="372427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73" name="方程式" r:id="rId12" imgW="1358640" imgH="279360" progId="Equation.3">
                  <p:embed/>
                </p:oleObj>
              </mc:Choice>
              <mc:Fallback>
                <p:oleObj name="方程式" r:id="rId12" imgW="1358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308" y="5719432"/>
                        <a:ext cx="372427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手繪多邊形 2"/>
          <p:cNvSpPr/>
          <p:nvPr/>
        </p:nvSpPr>
        <p:spPr>
          <a:xfrm>
            <a:off x="5866813" y="3657600"/>
            <a:ext cx="202911" cy="478466"/>
          </a:xfrm>
          <a:custGeom>
            <a:avLst/>
            <a:gdLst>
              <a:gd name="connsiteX0" fmla="*/ 29490 w 202911"/>
              <a:gd name="connsiteY0" fmla="*/ 0 h 478466"/>
              <a:gd name="connsiteX1" fmla="*/ 13725 w 202911"/>
              <a:gd name="connsiteY1" fmla="*/ 425669 h 478466"/>
              <a:gd name="connsiteX2" fmla="*/ 202911 w 202911"/>
              <a:gd name="connsiteY2" fmla="*/ 457200 h 47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911" h="478466">
                <a:moveTo>
                  <a:pt x="29490" y="0"/>
                </a:moveTo>
                <a:cubicBezTo>
                  <a:pt x="7156" y="174734"/>
                  <a:pt x="-15178" y="349469"/>
                  <a:pt x="13725" y="425669"/>
                </a:cubicBezTo>
                <a:cubicBezTo>
                  <a:pt x="42628" y="501869"/>
                  <a:pt x="122769" y="479534"/>
                  <a:pt x="202911" y="45720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>
          <a:xfrm>
            <a:off x="5203925" y="3689131"/>
            <a:ext cx="250944" cy="914400"/>
          </a:xfrm>
          <a:custGeom>
            <a:avLst/>
            <a:gdLst>
              <a:gd name="connsiteX0" fmla="*/ 45992 w 250944"/>
              <a:gd name="connsiteY0" fmla="*/ 0 h 914400"/>
              <a:gd name="connsiteX1" fmla="*/ 14461 w 250944"/>
              <a:gd name="connsiteY1" fmla="*/ 472966 h 914400"/>
              <a:gd name="connsiteX2" fmla="*/ 250944 w 250944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944" h="914400">
                <a:moveTo>
                  <a:pt x="45992" y="0"/>
                </a:moveTo>
                <a:cubicBezTo>
                  <a:pt x="13147" y="160283"/>
                  <a:pt x="-19698" y="320566"/>
                  <a:pt x="14461" y="472966"/>
                </a:cubicBezTo>
                <a:cubicBezTo>
                  <a:pt x="48620" y="625366"/>
                  <a:pt x="149782" y="769883"/>
                  <a:pt x="250944" y="914400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手繪多邊形 14"/>
          <p:cNvSpPr/>
          <p:nvPr/>
        </p:nvSpPr>
        <p:spPr>
          <a:xfrm>
            <a:off x="4378140" y="3641834"/>
            <a:ext cx="493405" cy="1387366"/>
          </a:xfrm>
          <a:custGeom>
            <a:avLst/>
            <a:gdLst>
              <a:gd name="connsiteX0" fmla="*/ 288453 w 493405"/>
              <a:gd name="connsiteY0" fmla="*/ 0 h 1387366"/>
              <a:gd name="connsiteX1" fmla="*/ 4674 w 493405"/>
              <a:gd name="connsiteY1" fmla="*/ 457200 h 1387366"/>
              <a:gd name="connsiteX2" fmla="*/ 493405 w 493405"/>
              <a:gd name="connsiteY2" fmla="*/ 1387366 h 13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405" h="1387366">
                <a:moveTo>
                  <a:pt x="288453" y="0"/>
                </a:moveTo>
                <a:cubicBezTo>
                  <a:pt x="129484" y="112986"/>
                  <a:pt x="-29485" y="225972"/>
                  <a:pt x="4674" y="457200"/>
                </a:cubicBezTo>
                <a:cubicBezTo>
                  <a:pt x="38833" y="688428"/>
                  <a:pt x="266119" y="1037897"/>
                  <a:pt x="493405" y="1387366"/>
                </a:cubicBezTo>
              </a:path>
            </a:pathLst>
          </a:custGeom>
          <a:noFill/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6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7" grpId="0" animBg="1"/>
      <p:bldP spid="38" grpId="0" animBg="1"/>
      <p:bldP spid="39" grpId="0" animBg="1"/>
      <p:bldP spid="40" grpId="0"/>
      <p:bldP spid="41" grpId="0"/>
      <p:bldP spid="3" grpId="0" animBg="1"/>
      <p:bldP spid="14" grpId="0" animBg="1"/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13.9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Find the final value</a:t>
            </a:r>
            <a:endParaRPr lang="zh-TW" alt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22324"/>
              </p:ext>
            </p:extLst>
          </p:nvPr>
        </p:nvGraphicFramePr>
        <p:xfrm>
          <a:off x="1190625" y="2309813"/>
          <a:ext cx="4170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6" name="方程式" r:id="rId3" imgW="1866600" imgH="444240" progId="Equation.3">
                  <p:embed/>
                </p:oleObj>
              </mc:Choice>
              <mc:Fallback>
                <p:oleObj name="方程式" r:id="rId3" imgW="18666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2309813"/>
                        <a:ext cx="41703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20999"/>
              </p:ext>
            </p:extLst>
          </p:nvPr>
        </p:nvGraphicFramePr>
        <p:xfrm>
          <a:off x="5922340" y="2550350"/>
          <a:ext cx="13319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7" name="方程式" r:id="rId5" imgW="596880" imgH="228600" progId="Equation.3">
                  <p:embed/>
                </p:oleObj>
              </mc:Choice>
              <mc:Fallback>
                <p:oleObj name="方程式" r:id="rId5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340" y="2550350"/>
                        <a:ext cx="13319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183126" y="3599544"/>
            <a:ext cx="417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Four poles: 0, -10, -4+8j, -4-8j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60988" y="3628034"/>
            <a:ext cx="293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exists.</a:t>
            </a:r>
            <a:endParaRPr lang="zh-TW" altLang="en-US" sz="2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60988" y="4170143"/>
            <a:ext cx="3567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final value is not zero.</a:t>
            </a:r>
            <a:endParaRPr lang="zh-TW" altLang="en-US" sz="2400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988779"/>
              </p:ext>
            </p:extLst>
          </p:nvPr>
        </p:nvGraphicFramePr>
        <p:xfrm>
          <a:off x="1183126" y="4631808"/>
          <a:ext cx="29924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8" name="方程式" r:id="rId7" imgW="1091880" imgH="279360" progId="Equation.3">
                  <p:embed/>
                </p:oleObj>
              </mc:Choice>
              <mc:Fallback>
                <p:oleObj name="方程式" r:id="rId7" imgW="1091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126" y="4631808"/>
                        <a:ext cx="29924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23439"/>
              </p:ext>
            </p:extLst>
          </p:nvPr>
        </p:nvGraphicFramePr>
        <p:xfrm>
          <a:off x="2113403" y="5311254"/>
          <a:ext cx="4139317" cy="104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9" name="方程式" r:id="rId9" imgW="1650960" imgH="419040" progId="Equation.3">
                  <p:embed/>
                </p:oleObj>
              </mc:Choice>
              <mc:Fallback>
                <p:oleObj name="方程式" r:id="rId9" imgW="16509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403" y="5311254"/>
                        <a:ext cx="4139317" cy="1047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59406"/>
              </p:ext>
            </p:extLst>
          </p:nvPr>
        </p:nvGraphicFramePr>
        <p:xfrm>
          <a:off x="6317675" y="5626471"/>
          <a:ext cx="8270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0" name="方程式" r:id="rId11" imgW="330120" imgH="164880" progId="Equation.3">
                  <p:embed/>
                </p:oleObj>
              </mc:Choice>
              <mc:Fallback>
                <p:oleObj name="方程式" r:id="rId11" imgW="3301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675" y="5626471"/>
                        <a:ext cx="82708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65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00087" y="159385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Laplace Transform</a:t>
            </a:r>
            <a:br>
              <a:rPr lang="en-US" altLang="zh-TW" dirty="0" smtClean="0"/>
            </a:br>
            <a:r>
              <a:rPr lang="en-US" altLang="zh-TW" sz="5300" dirty="0" smtClean="0">
                <a:solidFill>
                  <a:srgbClr val="0000FF"/>
                </a:solidFill>
              </a:rPr>
              <a:t>Application</a:t>
            </a:r>
            <a:endParaRPr lang="zh-TW" altLang="en-US" sz="53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Differential Equation</a:t>
            </a:r>
            <a:endParaRPr lang="zh-TW" altLang="en-US" dirty="0"/>
          </a:p>
        </p:txBody>
      </p:sp>
      <p:pic>
        <p:nvPicPr>
          <p:cNvPr id="5" name="圖片 9" descr="13-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742" y="1372812"/>
            <a:ext cx="47974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264859" y="2955847"/>
            <a:ext cx="1315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Find v(t)</a:t>
            </a:r>
            <a:endParaRPr lang="zh-TW" altLang="en-US" sz="2400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876383" y="3524503"/>
          <a:ext cx="30607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5" name="方程式" r:id="rId4" imgW="1600200" imgH="393480" progId="Equation.3">
                  <p:embed/>
                </p:oleObj>
              </mc:Choice>
              <mc:Fallback>
                <p:oleObj name="方程式" r:id="rId4" imgW="1600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83" y="3524503"/>
                        <a:ext cx="306070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876383" y="4422566"/>
          <a:ext cx="1917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6" name="方程式" r:id="rId6" imgW="1002960" imgH="215640" progId="Equation.3">
                  <p:embed/>
                </p:oleObj>
              </mc:Choice>
              <mc:Fallback>
                <p:oleObj name="方程式" r:id="rId6" imgW="1002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83" y="4422566"/>
                        <a:ext cx="1917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139573" y="4446378"/>
          <a:ext cx="143351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7" name="方程式" r:id="rId8" imgW="749160" imgH="203040" progId="Equation.3">
                  <p:embed/>
                </p:oleObj>
              </mc:Choice>
              <mc:Fallback>
                <p:oleObj name="方程式" r:id="rId8" imgW="749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73" y="4446378"/>
                        <a:ext cx="143351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875046" y="4984122"/>
          <a:ext cx="22098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8" name="方程式" r:id="rId10" imgW="1155600" imgH="215640" progId="Equation.3">
                  <p:embed/>
                </p:oleObj>
              </mc:Choice>
              <mc:Fallback>
                <p:oleObj name="方程式" r:id="rId10" imgW="1155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46" y="4984122"/>
                        <a:ext cx="22098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875046" y="5497971"/>
          <a:ext cx="2671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29" name="方程式" r:id="rId12" imgW="1396800" imgH="393480" progId="Equation.3">
                  <p:embed/>
                </p:oleObj>
              </mc:Choice>
              <mc:Fallback>
                <p:oleObj name="方程式" r:id="rId12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46" y="5497971"/>
                        <a:ext cx="2671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875046" y="6320109"/>
          <a:ext cx="2184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0" name="方程式" r:id="rId14" imgW="1143000" imgH="203040" progId="Equation.3">
                  <p:embed/>
                </p:oleObj>
              </mc:Choice>
              <mc:Fallback>
                <p:oleObj name="方程式" r:id="rId14" imgW="11430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046" y="6320109"/>
                        <a:ext cx="2184400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5085930" y="3731126"/>
          <a:ext cx="307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1" name="方程式" r:id="rId16" imgW="1650960" imgH="215640" progId="Equation.3">
                  <p:embed/>
                </p:oleObj>
              </mc:Choice>
              <mc:Fallback>
                <p:oleObj name="方程式" r:id="rId16" imgW="16509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30" y="3731126"/>
                        <a:ext cx="307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6667453" y="4432109"/>
          <a:ext cx="1635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2" name="方程式" r:id="rId18" imgW="876240" imgH="215640" progId="Equation.3">
                  <p:embed/>
                </p:oleObj>
              </mc:Choice>
              <mc:Fallback>
                <p:oleObj name="方程式" r:id="rId18" imgW="876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453" y="4432109"/>
                        <a:ext cx="1635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5064652" y="5101609"/>
          <a:ext cx="28654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3" name="方程式" r:id="rId20" imgW="1536480" imgH="457200" progId="Equation.3">
                  <p:embed/>
                </p:oleObj>
              </mc:Choice>
              <mc:Fallback>
                <p:oleObj name="方程式" r:id="rId20" imgW="153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52" y="5101609"/>
                        <a:ext cx="28654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/>
          </p:nvPr>
        </p:nvGraphicFramePr>
        <p:xfrm>
          <a:off x="5085930" y="4262228"/>
          <a:ext cx="1231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4" name="方程式" r:id="rId22" imgW="660240" imgH="393480" progId="Equation.3">
                  <p:embed/>
                </p:oleObj>
              </mc:Choice>
              <mc:Fallback>
                <p:oleObj name="方程式" r:id="rId22" imgW="660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5930" y="4262228"/>
                        <a:ext cx="12319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5064652" y="5939161"/>
          <a:ext cx="3394634" cy="840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35" name="方程式" r:id="rId24" imgW="1587240" imgH="393480" progId="Equation.3">
                  <p:embed/>
                </p:oleObj>
              </mc:Choice>
              <mc:Fallback>
                <p:oleObj name="方程式" r:id="rId24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652" y="5939161"/>
                        <a:ext cx="3394634" cy="8407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44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 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1355568" y="3510049"/>
            <a:ext cx="3190675" cy="3015162"/>
            <a:chOff x="1112939" y="2464595"/>
            <a:chExt cx="3190675" cy="3015162"/>
          </a:xfrm>
        </p:grpSpPr>
        <p:cxnSp>
          <p:nvCxnSpPr>
            <p:cNvPr id="4" name="直線單箭頭接點 3"/>
            <p:cNvCxnSpPr/>
            <p:nvPr/>
          </p:nvCxnSpPr>
          <p:spPr>
            <a:xfrm>
              <a:off x="1112939" y="4087813"/>
              <a:ext cx="284628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線單箭頭接點 4"/>
            <p:cNvCxnSpPr/>
            <p:nvPr/>
          </p:nvCxnSpPr>
          <p:spPr>
            <a:xfrm flipV="1">
              <a:off x="2536082" y="2862263"/>
              <a:ext cx="0" cy="26174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9916811"/>
                </p:ext>
              </p:extLst>
            </p:nvPr>
          </p:nvGraphicFramePr>
          <p:xfrm>
            <a:off x="4036914" y="3941763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2" name="方程式" r:id="rId3" imgW="126720" imgH="139680" progId="Equation.3">
                    <p:embed/>
                  </p:oleObj>
                </mc:Choice>
                <mc:Fallback>
                  <p:oleObj name="方程式" r:id="rId3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914" y="3941763"/>
                          <a:ext cx="266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301255"/>
                </p:ext>
              </p:extLst>
            </p:nvPr>
          </p:nvGraphicFramePr>
          <p:xfrm>
            <a:off x="2390032" y="2464595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3" name="方程式" r:id="rId5" imgW="139680" imgH="164880" progId="Equation.3">
                    <p:embed/>
                  </p:oleObj>
                </mc:Choice>
                <mc:Fallback>
                  <p:oleObj name="方程式" r:id="rId5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0032" y="2464595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橢圓 9"/>
            <p:cNvSpPr/>
            <p:nvPr/>
          </p:nvSpPr>
          <p:spPr>
            <a:xfrm>
              <a:off x="3616325" y="2995613"/>
              <a:ext cx="171450" cy="1714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1162636"/>
                </p:ext>
              </p:extLst>
            </p:nvPr>
          </p:nvGraphicFramePr>
          <p:xfrm>
            <a:off x="3432175" y="2532063"/>
            <a:ext cx="523875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4" name="方程式" r:id="rId7" imgW="266400" imgH="215640" progId="Equation.3">
                    <p:embed/>
                  </p:oleObj>
                </mc:Choice>
                <mc:Fallback>
                  <p:oleObj name="方程式" r:id="rId7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2175" y="2532063"/>
                          <a:ext cx="523875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群組 22"/>
          <p:cNvGrpSpPr/>
          <p:nvPr/>
        </p:nvGrpSpPr>
        <p:grpSpPr>
          <a:xfrm>
            <a:off x="5110646" y="3683086"/>
            <a:ext cx="3022023" cy="2631572"/>
            <a:chOff x="5217639" y="2515396"/>
            <a:chExt cx="3022023" cy="2631572"/>
          </a:xfrm>
        </p:grpSpPr>
        <p:cxnSp>
          <p:nvCxnSpPr>
            <p:cNvPr id="14" name="直線單箭頭接點 13"/>
            <p:cNvCxnSpPr/>
            <p:nvPr/>
          </p:nvCxnSpPr>
          <p:spPr>
            <a:xfrm flipV="1">
              <a:off x="5598267" y="2780257"/>
              <a:ext cx="2319236" cy="23667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單箭頭接點 14"/>
            <p:cNvCxnSpPr/>
            <p:nvPr/>
          </p:nvCxnSpPr>
          <p:spPr>
            <a:xfrm flipH="1" flipV="1">
              <a:off x="5598686" y="2832520"/>
              <a:ext cx="2317269" cy="22953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8689316"/>
                </p:ext>
              </p:extLst>
            </p:nvPr>
          </p:nvGraphicFramePr>
          <p:xfrm>
            <a:off x="7972962" y="2524126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5" name="方程式" r:id="rId9" imgW="126720" imgH="139680" progId="Equation.3">
                    <p:embed/>
                  </p:oleObj>
                </mc:Choice>
                <mc:Fallback>
                  <p:oleObj name="方程式" r:id="rId9" imgW="1267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72962" y="2524126"/>
                          <a:ext cx="266700" cy="292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1774607"/>
                </p:ext>
              </p:extLst>
            </p:nvPr>
          </p:nvGraphicFramePr>
          <p:xfrm>
            <a:off x="5217639" y="2532063"/>
            <a:ext cx="29210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6" name="方程式" r:id="rId10" imgW="139680" imgH="164880" progId="Equation.3">
                    <p:embed/>
                  </p:oleObj>
                </mc:Choice>
                <mc:Fallback>
                  <p:oleObj name="方程式" r:id="rId10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7639" y="2532063"/>
                          <a:ext cx="29210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橢圓 17"/>
            <p:cNvSpPr/>
            <p:nvPr/>
          </p:nvSpPr>
          <p:spPr>
            <a:xfrm>
              <a:off x="7539678" y="2965200"/>
              <a:ext cx="171450" cy="17145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8927554"/>
                </p:ext>
              </p:extLst>
            </p:nvPr>
          </p:nvGraphicFramePr>
          <p:xfrm>
            <a:off x="6707817" y="2515396"/>
            <a:ext cx="8239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897" name="方程式" r:id="rId11" imgW="419040" imgH="241200" progId="Equation.3">
                    <p:embed/>
                  </p:oleObj>
                </mc:Choice>
                <mc:Fallback>
                  <p:oleObj name="方程式" r:id="rId11" imgW="419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7817" y="2515396"/>
                          <a:ext cx="823912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文字方塊 23"/>
          <p:cNvSpPr txBox="1"/>
          <p:nvPr/>
        </p:nvSpPr>
        <p:spPr>
          <a:xfrm>
            <a:off x="958728" y="1690689"/>
            <a:ext cx="7556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Different domains means view the same thing in different perspectives</a:t>
            </a:r>
            <a:endParaRPr lang="zh-TW" altLang="en-US" sz="2800" dirty="0"/>
          </a:p>
        </p:txBody>
      </p:sp>
      <p:sp>
        <p:nvSpPr>
          <p:cNvPr id="25" name="矩形 24"/>
          <p:cNvSpPr/>
          <p:nvPr/>
        </p:nvSpPr>
        <p:spPr>
          <a:xfrm>
            <a:off x="968839" y="2745926"/>
            <a:ext cx="24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/>
              <a:t>Linear </a:t>
            </a:r>
            <a:r>
              <a:rPr lang="en-US" altLang="zh-TW" sz="2800" b="1" dirty="0" smtClean="0"/>
              <a:t>Algebra: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4426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Differential Equation</a:t>
            </a:r>
            <a:endParaRPr lang="zh-TW" alt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7954251" y="3754508"/>
          <a:ext cx="752569" cy="421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49" name="方程式" r:id="rId3" imgW="317160" imgH="177480" progId="Equation.3">
                  <p:embed/>
                </p:oleObj>
              </mc:Choice>
              <mc:Fallback>
                <p:oleObj name="方程式" r:id="rId3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4251" y="3754508"/>
                        <a:ext cx="752569" cy="421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462726" y="1690689"/>
          <a:ext cx="3580437" cy="889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0" name="方程式" r:id="rId5" imgW="1587240" imgH="393480" progId="Equation.3">
                  <p:embed/>
                </p:oleObj>
              </mc:Choice>
              <mc:Fallback>
                <p:oleObj name="方程式" r:id="rId5" imgW="1587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6" y="1690689"/>
                        <a:ext cx="3580437" cy="889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62726" y="2513014"/>
          <a:ext cx="5394438" cy="130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1" name="方程式" r:id="rId7" imgW="2476440" imgH="596880" progId="Equation.3">
                  <p:embed/>
                </p:oleObj>
              </mc:Choice>
              <mc:Fallback>
                <p:oleObj name="方程式" r:id="rId7" imgW="2476440" imgH="59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6" y="2513014"/>
                        <a:ext cx="5394438" cy="1300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6299775" y="4659250"/>
          <a:ext cx="941509" cy="48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2" name="方程式" r:id="rId9" imgW="342720" imgH="177480" progId="Equation.3">
                  <p:embed/>
                </p:oleObj>
              </mc:Choice>
              <mc:Fallback>
                <p:oleObj name="方程式" r:id="rId9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75" y="4659250"/>
                        <a:ext cx="941509" cy="486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509850" y="4280226"/>
          <a:ext cx="3987142" cy="93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3" name="方程式" r:id="rId11" imgW="1688760" imgH="393480" progId="Equation.3">
                  <p:embed/>
                </p:oleObj>
              </mc:Choice>
              <mc:Fallback>
                <p:oleObj name="方程式" r:id="rId11" imgW="1688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50" y="4280226"/>
                        <a:ext cx="3987142" cy="930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7277435" y="4684614"/>
          <a:ext cx="1429385" cy="407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4" name="方程式" r:id="rId13" imgW="622080" imgH="177480" progId="Equation.3">
                  <p:embed/>
                </p:oleObj>
              </mc:Choice>
              <mc:Fallback>
                <p:oleObj name="方程式" r:id="rId13" imgW="6220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7435" y="4684614"/>
                        <a:ext cx="1429385" cy="4078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462726" y="5509482"/>
          <a:ext cx="5217181" cy="942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5" name="方程式" r:id="rId15" imgW="2184120" imgH="393480" progId="Equation.3">
                  <p:embed/>
                </p:oleObj>
              </mc:Choice>
              <mc:Fallback>
                <p:oleObj name="方程式" r:id="rId15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26" y="5509482"/>
                        <a:ext cx="5217181" cy="942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6108813" y="5755057"/>
          <a:ext cx="1132471" cy="47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6" name="方程式" r:id="rId17" imgW="419040" imgH="177480" progId="Equation.3">
                  <p:embed/>
                </p:oleObj>
              </mc:Choice>
              <mc:Fallback>
                <p:oleObj name="方程式" r:id="rId17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813" y="5755057"/>
                        <a:ext cx="1132471" cy="47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7261393" y="5791856"/>
          <a:ext cx="1476105" cy="412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7" name="方程式" r:id="rId19" imgW="634680" imgH="177480" progId="Equation.3">
                  <p:embed/>
                </p:oleObj>
              </mc:Choice>
              <mc:Fallback>
                <p:oleObj name="方程式" r:id="rId19" imgW="634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1393" y="5791856"/>
                        <a:ext cx="1476105" cy="412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6290402" y="1690689"/>
          <a:ext cx="2416418" cy="89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8" name="方程式" r:id="rId21" imgW="1066680" imgH="393480" progId="Equation.3">
                  <p:embed/>
                </p:oleObj>
              </mc:Choice>
              <mc:Fallback>
                <p:oleObj name="方程式" r:id="rId21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402" y="1690689"/>
                        <a:ext cx="2416418" cy="891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6290402" y="2686209"/>
          <a:ext cx="2417729" cy="1068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359" name="方程式" r:id="rId23" imgW="1091880" imgH="482400" progId="Equation.3">
                  <p:embed/>
                </p:oleObj>
              </mc:Choice>
              <mc:Fallback>
                <p:oleObj name="方程式" r:id="rId23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402" y="2686209"/>
                        <a:ext cx="2417729" cy="1068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5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13.6, 13.9, </a:t>
            </a:r>
            <a:r>
              <a:rPr lang="en-US" altLang="zh-TW" dirty="0"/>
              <a:t>13.</a:t>
            </a:r>
            <a:r>
              <a:rPr lang="en-US" altLang="zh-TW" dirty="0" smtClean="0"/>
              <a:t>10</a:t>
            </a:r>
            <a:r>
              <a:rPr lang="en-US" altLang="zh-TW" dirty="0"/>
              <a:t>, 13.</a:t>
            </a:r>
            <a:r>
              <a:rPr lang="en-US" altLang="zh-TW" dirty="0" smtClean="0"/>
              <a:t>16</a:t>
            </a:r>
            <a:r>
              <a:rPr lang="en-US" altLang="zh-TW" dirty="0"/>
              <a:t>, </a:t>
            </a:r>
            <a:r>
              <a:rPr lang="en-US" altLang="zh-TW" dirty="0" smtClean="0"/>
              <a:t>13.25</a:t>
            </a:r>
            <a:r>
              <a:rPr lang="en-US" altLang="zh-TW" dirty="0"/>
              <a:t>, 13.</a:t>
            </a:r>
            <a:r>
              <a:rPr lang="en-US" altLang="zh-TW" dirty="0" smtClean="0"/>
              <a:t>28</a:t>
            </a:r>
            <a:r>
              <a:rPr lang="en-US" altLang="zh-TW" dirty="0"/>
              <a:t>, </a:t>
            </a:r>
            <a:r>
              <a:rPr lang="en-US" altLang="zh-TW" dirty="0" smtClean="0"/>
              <a:t>13.35</a:t>
            </a:r>
            <a:r>
              <a:rPr lang="en-US" altLang="zh-TW" dirty="0"/>
              <a:t>, </a:t>
            </a:r>
            <a:r>
              <a:rPr lang="en-US" altLang="zh-TW" dirty="0" smtClean="0"/>
              <a:t>13.38. 13.46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87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5306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Answer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13.6: derive by yourself</a:t>
            </a:r>
          </a:p>
          <a:p>
            <a:r>
              <a:rPr lang="en-US" altLang="zh-TW" dirty="0" smtClean="0"/>
              <a:t>13.9: </a:t>
            </a:r>
            <a:r>
              <a:rPr lang="en-US" altLang="zh-TW" dirty="0"/>
              <a:t>proof by </a:t>
            </a:r>
            <a:r>
              <a:rPr lang="en-US" altLang="zh-TW" dirty="0" smtClean="0"/>
              <a:t>yourself</a:t>
            </a:r>
          </a:p>
          <a:p>
            <a:r>
              <a:rPr lang="en-US" altLang="zh-TW" dirty="0" smtClean="0"/>
              <a:t>13.10: proof </a:t>
            </a:r>
            <a:r>
              <a:rPr lang="en-US" altLang="zh-TW" dirty="0"/>
              <a:t>by yourself</a:t>
            </a:r>
            <a:endParaRPr lang="en-US" altLang="zh-TW" dirty="0" smtClean="0"/>
          </a:p>
          <a:p>
            <a:r>
              <a:rPr lang="en-US" altLang="zh-TW" dirty="0" smtClean="0"/>
              <a:t>13.16</a:t>
            </a:r>
            <a:r>
              <a:rPr lang="en-US" altLang="zh-TW" dirty="0"/>
              <a:t>:</a:t>
            </a:r>
            <a:r>
              <a:rPr lang="en-US" altLang="zh-TW" dirty="0" smtClean="0"/>
              <a:t> F(s)=2(1-3se</a:t>
            </a:r>
            <a:r>
              <a:rPr lang="en-US" altLang="zh-TW" baseline="30000" dirty="0" smtClean="0"/>
              <a:t>-2s</a:t>
            </a:r>
            <a:r>
              <a:rPr lang="en-US" altLang="zh-TW" dirty="0" smtClean="0"/>
              <a:t>-e</a:t>
            </a:r>
            <a:r>
              <a:rPr lang="en-US" altLang="zh-TW" baseline="30000" dirty="0" smtClean="0"/>
              <a:t>-3s</a:t>
            </a:r>
            <a:r>
              <a:rPr lang="en-US" altLang="zh-TW" dirty="0" smtClean="0"/>
              <a:t>)/s</a:t>
            </a:r>
            <a:r>
              <a:rPr lang="en-US" altLang="zh-TW" baseline="30000" dirty="0" smtClean="0"/>
              <a:t>2</a:t>
            </a:r>
          </a:p>
          <a:p>
            <a:r>
              <a:rPr lang="en-US" altLang="zh-TW" dirty="0" smtClean="0"/>
              <a:t>13.25</a:t>
            </a:r>
            <a:r>
              <a:rPr lang="en-US" altLang="zh-TW" dirty="0"/>
              <a:t>:</a:t>
            </a:r>
            <a:r>
              <a:rPr lang="en-US" altLang="zh-TW" dirty="0" smtClean="0"/>
              <a:t> f(t)=-2+5e</a:t>
            </a:r>
            <a:r>
              <a:rPr lang="en-US" altLang="zh-TW" baseline="30000" dirty="0" smtClean="0"/>
              <a:t>-2t</a:t>
            </a:r>
            <a:r>
              <a:rPr lang="en-US" altLang="zh-TW" dirty="0" smtClean="0"/>
              <a:t>-3e</a:t>
            </a:r>
            <a:r>
              <a:rPr lang="en-US" altLang="zh-TW" baseline="30000" dirty="0" smtClean="0"/>
              <a:t>-4t</a:t>
            </a:r>
            <a:r>
              <a:rPr lang="en-US" altLang="zh-TW" dirty="0" smtClean="0"/>
              <a:t>-e</a:t>
            </a:r>
            <a:r>
              <a:rPr lang="en-US" altLang="zh-TW" baseline="30000" dirty="0" smtClean="0"/>
              <a:t>-6t</a:t>
            </a:r>
          </a:p>
          <a:p>
            <a:r>
              <a:rPr lang="en-US" altLang="zh-TW" dirty="0" smtClean="0"/>
              <a:t>13.28</a:t>
            </a:r>
            <a:r>
              <a:rPr lang="en-US" altLang="zh-TW" dirty="0"/>
              <a:t>:</a:t>
            </a:r>
            <a:r>
              <a:rPr lang="en-US" altLang="zh-TW" dirty="0" smtClean="0"/>
              <a:t> f(t)=5-5e</a:t>
            </a:r>
            <a:r>
              <a:rPr lang="en-US" altLang="zh-TW" baseline="30000" dirty="0" smtClean="0"/>
              <a:t>-4t</a:t>
            </a:r>
            <a:r>
              <a:rPr lang="en-US" altLang="zh-TW" dirty="0" smtClean="0"/>
              <a:t>+10e</a:t>
            </a:r>
            <a:r>
              <a:rPr lang="en-US" altLang="zh-TW" baseline="30000" dirty="0" smtClean="0"/>
              <a:t>-3t</a:t>
            </a:r>
            <a:r>
              <a:rPr lang="en-US" altLang="zh-TW" dirty="0" smtClean="0"/>
              <a:t>cos(t-36.9</a:t>
            </a:r>
            <a:r>
              <a:rPr lang="zh-TW" altLang="en-US" baseline="300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13.35</a:t>
            </a:r>
            <a:r>
              <a:rPr lang="en-US" altLang="zh-TW" dirty="0"/>
              <a:t>:</a:t>
            </a:r>
            <a:r>
              <a:rPr lang="en-US" altLang="zh-TW" dirty="0" smtClean="0"/>
              <a:t> f(t)=2te</a:t>
            </a:r>
            <a:r>
              <a:rPr lang="en-US" altLang="zh-TW" baseline="30000" dirty="0" smtClean="0"/>
              <a:t>-t</a:t>
            </a:r>
            <a:r>
              <a:rPr lang="en-US" altLang="zh-TW" dirty="0" smtClean="0"/>
              <a:t>cos(2t-180</a:t>
            </a:r>
            <a:r>
              <a:rPr lang="zh-TW" altLang="en-US" baseline="30000" dirty="0">
                <a:latin typeface="新細明體" panose="02020500000000000000" pitchFamily="18" charset="-120"/>
              </a:rPr>
              <a:t> 。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13.46: f(0+)=2, f’(0+)=-5, f(∞) not exist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75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0964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Fourier Series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Periodic Function: f(t) = f(</a:t>
            </a:r>
            <a:r>
              <a:rPr lang="en-US" altLang="zh-TW" dirty="0" err="1" smtClean="0"/>
              <a:t>t+nT</a:t>
            </a:r>
            <a:r>
              <a:rPr lang="en-US" altLang="zh-TW" dirty="0" smtClean="0"/>
              <a:t>)</a:t>
            </a:r>
          </a:p>
          <a:p>
            <a:pPr lvl="1"/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775469" y="2764226"/>
            <a:ext cx="7739881" cy="2982005"/>
            <a:chOff x="775469" y="3604748"/>
            <a:chExt cx="7739881" cy="2982005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3593" y="4001294"/>
              <a:ext cx="7621757" cy="258545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775469" y="3604748"/>
              <a:ext cx="22796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 smtClean="0">
                  <a:solidFill>
                    <a:srgbClr val="0000FF"/>
                  </a:solidFill>
                </a:rPr>
                <a:t>Fourier Series:</a:t>
              </a:r>
              <a:endParaRPr lang="zh-TW" altLang="en-US" sz="28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Laplace Transform Pairs </a:t>
            </a:r>
            <a:r>
              <a:rPr lang="en-US" altLang="zh-TW" dirty="0" smtClean="0"/>
              <a:t>(1/4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/>
          </p:nvPr>
        </p:nvGraphicFramePr>
        <p:xfrm>
          <a:off x="1941513" y="1989138"/>
          <a:ext cx="13239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1" name="方程式" r:id="rId3" imgW="507960" imgH="393480" progId="Equation.3">
                  <p:embed/>
                </p:oleObj>
              </mc:Choice>
              <mc:Fallback>
                <p:oleObj name="方程式" r:id="rId3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989138"/>
                        <a:ext cx="13239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451475" y="2205038"/>
          <a:ext cx="13239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2" name="方程式" r:id="rId5" imgW="507960" imgH="203040" progId="Equation.3">
                  <p:embed/>
                </p:oleObj>
              </mc:Choice>
              <mc:Fallback>
                <p:oleObj name="方程式" r:id="rId5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1475" y="2205038"/>
                        <a:ext cx="13239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7175117" y="2270125"/>
          <a:ext cx="8937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93" name="方程式" r:id="rId7" imgW="342720" imgH="177480" progId="Equation.3">
                  <p:embed/>
                </p:oleObj>
              </mc:Choice>
              <mc:Fallback>
                <p:oleObj name="方程式" r:id="rId7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117" y="2270125"/>
                        <a:ext cx="89376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352474" y="3526430"/>
            <a:ext cx="116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2400" dirty="0" smtClean="0"/>
              <a:t>σ</a:t>
            </a:r>
            <a:r>
              <a:rPr lang="en-US" altLang="zh-TW" sz="2400" dirty="0" smtClean="0"/>
              <a:t>=0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94243" y="4997669"/>
            <a:ext cx="322891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908702" y="4240924"/>
            <a:ext cx="0" cy="7567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6850697" y="4182918"/>
            <a:ext cx="116009" cy="116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916" y="3096074"/>
            <a:ext cx="4703167" cy="3371215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325377" y="4954837"/>
            <a:ext cx="116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0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968840" y="4997669"/>
            <a:ext cx="1166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zh-TW" sz="2400" dirty="0" smtClean="0"/>
              <a:t>ω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325377" y="5921579"/>
            <a:ext cx="1166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FF0000"/>
                </a:solidFill>
              </a:rPr>
              <a:t>?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Domain </a:t>
            </a:r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798470" y="1387969"/>
            <a:ext cx="2586709" cy="1253888"/>
            <a:chOff x="5088820" y="1544261"/>
            <a:chExt cx="2586709" cy="1253888"/>
          </a:xfrm>
        </p:grpSpPr>
        <p:sp>
          <p:nvSpPr>
            <p:cNvPr id="12" name="矩形 11"/>
            <p:cNvSpPr/>
            <p:nvPr/>
          </p:nvSpPr>
          <p:spPr>
            <a:xfrm>
              <a:off x="5164209" y="1544261"/>
              <a:ext cx="2435930" cy="12538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5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8366346"/>
                </p:ext>
              </p:extLst>
            </p:nvPr>
          </p:nvGraphicFramePr>
          <p:xfrm>
            <a:off x="5645574" y="2154269"/>
            <a:ext cx="1473200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54" name="方程式" r:id="rId3" imgW="495000" imgH="215640" progId="Equation.3">
                    <p:embed/>
                  </p:oleObj>
                </mc:Choice>
                <mc:Fallback>
                  <p:oleObj name="方程式" r:id="rId3" imgW="4950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574" y="2154269"/>
                          <a:ext cx="1473200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文字方塊 6"/>
            <p:cNvSpPr txBox="1"/>
            <p:nvPr/>
          </p:nvSpPr>
          <p:spPr>
            <a:xfrm>
              <a:off x="5088820" y="1606850"/>
              <a:ext cx="25867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i="1" u="sng" dirty="0" smtClean="0">
                  <a:solidFill>
                    <a:srgbClr val="0000FF"/>
                  </a:solidFill>
                </a:rPr>
                <a:t>Time domain</a:t>
              </a:r>
              <a:endParaRPr lang="zh-TW" altLang="en-US" sz="2800" b="1" i="1" u="sng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246019" y="3547853"/>
            <a:ext cx="8613861" cy="2981175"/>
            <a:chOff x="265069" y="3643103"/>
            <a:chExt cx="8613861" cy="2981175"/>
          </a:xfrm>
        </p:grpSpPr>
        <p:sp>
          <p:nvSpPr>
            <p:cNvPr id="14" name="矩形 13"/>
            <p:cNvSpPr/>
            <p:nvPr/>
          </p:nvSpPr>
          <p:spPr>
            <a:xfrm>
              <a:off x="265069" y="3643103"/>
              <a:ext cx="8613861" cy="298117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891" y="3703829"/>
              <a:ext cx="3895937" cy="279259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5058" y="3670832"/>
              <a:ext cx="4074860" cy="2886677"/>
            </a:xfrm>
            <a:prstGeom prst="rect">
              <a:avLst/>
            </a:prstGeom>
          </p:spPr>
        </p:pic>
        <p:graphicFrame>
          <p:nvGraphicFramePr>
            <p:cNvPr id="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656070"/>
                </p:ext>
              </p:extLst>
            </p:nvPr>
          </p:nvGraphicFramePr>
          <p:xfrm>
            <a:off x="4571837" y="3643103"/>
            <a:ext cx="1927225" cy="641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55" name="方程式" r:id="rId7" imgW="647640" imgH="215640" progId="Equation.3">
                    <p:embed/>
                  </p:oleObj>
                </mc:Choice>
                <mc:Fallback>
                  <p:oleObj name="方程式" r:id="rId7" imgW="6476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837" y="3643103"/>
                          <a:ext cx="1927225" cy="641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字方塊 7"/>
            <p:cNvSpPr txBox="1"/>
            <p:nvPr/>
          </p:nvSpPr>
          <p:spPr>
            <a:xfrm>
              <a:off x="2494411" y="3643103"/>
              <a:ext cx="1871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b="1" i="1" u="sng" dirty="0" smtClean="0">
                  <a:solidFill>
                    <a:srgbClr val="0000FF"/>
                  </a:solidFill>
                </a:rPr>
                <a:t>s-domain</a:t>
              </a:r>
              <a:endParaRPr lang="zh-TW" altLang="en-US" sz="2800" b="1" i="1" u="sng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67130" y="1753303"/>
            <a:ext cx="258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Signal</a:t>
            </a:r>
            <a:endParaRPr lang="zh-TW" altLang="en-US" sz="2800" b="1" dirty="0"/>
          </a:p>
        </p:txBody>
      </p:sp>
      <p:sp>
        <p:nvSpPr>
          <p:cNvPr id="15" name="向右箭號 14"/>
          <p:cNvSpPr/>
          <p:nvPr/>
        </p:nvSpPr>
        <p:spPr>
          <a:xfrm>
            <a:off x="3045157" y="1767213"/>
            <a:ext cx="1698730" cy="461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下箭號 15"/>
          <p:cNvSpPr/>
          <p:nvPr/>
        </p:nvSpPr>
        <p:spPr>
          <a:xfrm>
            <a:off x="2058179" y="2280935"/>
            <a:ext cx="604610" cy="1139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247078" y="1394616"/>
            <a:ext cx="1196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545454"/>
                </a:solidFill>
                <a:latin typeface="arial" panose="020B0604020202020204" pitchFamily="34" charset="0"/>
              </a:rPr>
              <a:t>Muggle</a:t>
            </a:r>
            <a:endParaRPr lang="zh-TW" altLang="en-US" sz="2400" i="1" dirty="0"/>
          </a:p>
        </p:txBody>
      </p:sp>
      <p:sp>
        <p:nvSpPr>
          <p:cNvPr id="4" name="矩形 3"/>
          <p:cNvSpPr/>
          <p:nvPr/>
        </p:nvSpPr>
        <p:spPr>
          <a:xfrm>
            <a:off x="775005" y="2548136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olidFill>
                  <a:srgbClr val="000000"/>
                </a:solidFill>
                <a:latin typeface="Arial" panose="020B0604020202020204" pitchFamily="34" charset="0"/>
              </a:rPr>
              <a:t>Engineer</a:t>
            </a:r>
            <a:endParaRPr lang="en-US" altLang="zh-TW" sz="24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向上箭號 17"/>
          <p:cNvSpPr/>
          <p:nvPr/>
        </p:nvSpPr>
        <p:spPr>
          <a:xfrm>
            <a:off x="6154882" y="2604947"/>
            <a:ext cx="520646" cy="9085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>
            <a:off x="5618470" y="2639327"/>
            <a:ext cx="536412" cy="869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044523" y="2649728"/>
            <a:ext cx="1564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i="1" dirty="0" smtClean="0">
                <a:solidFill>
                  <a:srgbClr val="545454"/>
                </a:solidFill>
                <a:latin typeface="arial" panose="020B0604020202020204" pitchFamily="34" charset="0"/>
              </a:rPr>
              <a:t>Laplace</a:t>
            </a:r>
          </a:p>
          <a:p>
            <a:pPr algn="ctr"/>
            <a:r>
              <a:rPr lang="en-US" altLang="zh-TW" sz="2400" i="1" dirty="0" smtClean="0">
                <a:solidFill>
                  <a:srgbClr val="545454"/>
                </a:solidFill>
                <a:latin typeface="arial" panose="020B0604020202020204" pitchFamily="34" charset="0"/>
              </a:rPr>
              <a:t>Transform</a:t>
            </a:r>
            <a:endParaRPr lang="zh-TW" altLang="en-US" sz="2400" i="1" dirty="0"/>
          </a:p>
        </p:txBody>
      </p:sp>
      <p:sp>
        <p:nvSpPr>
          <p:cNvPr id="21" name="矩形 20"/>
          <p:cNvSpPr/>
          <p:nvPr/>
        </p:nvSpPr>
        <p:spPr>
          <a:xfrm>
            <a:off x="6164362" y="2652929"/>
            <a:ext cx="3391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i="1" dirty="0" smtClean="0">
                <a:solidFill>
                  <a:srgbClr val="545454"/>
                </a:solidFill>
                <a:latin typeface="arial" panose="020B0604020202020204" pitchFamily="34" charset="0"/>
              </a:rPr>
              <a:t>Inverse Laplace</a:t>
            </a:r>
          </a:p>
          <a:p>
            <a:pPr algn="ctr"/>
            <a:r>
              <a:rPr lang="en-US" altLang="zh-TW" sz="2400" i="1" dirty="0" smtClean="0">
                <a:solidFill>
                  <a:srgbClr val="545454"/>
                </a:solidFill>
                <a:latin typeface="arial" panose="020B0604020202020204" pitchFamily="34" charset="0"/>
              </a:rPr>
              <a:t>Transform</a:t>
            </a:r>
            <a:endParaRPr lang="zh-TW" altLang="en-US" sz="2400" i="1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129200" y="272126"/>
            <a:ext cx="4572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Transform: switch between different domains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054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3" grpId="0"/>
      <p:bldP spid="4" grpId="0"/>
      <p:bldP spid="18" grpId="0" animBg="1"/>
      <p:bldP spid="19" grpId="0" animBg="1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5363</TotalTime>
  <Words>1575</Words>
  <Application>Microsoft Office PowerPoint</Application>
  <PresentationFormat>如螢幕大小 (4:3)</PresentationFormat>
  <Paragraphs>413</Paragraphs>
  <Slides>86</Slides>
  <Notes>28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86</vt:i4>
      </vt:variant>
    </vt:vector>
  </HeadingPairs>
  <TitlesOfParts>
    <vt:vector size="99" baseType="lpstr">
      <vt:lpstr>Helvetica Neue</vt:lpstr>
      <vt:lpstr>新細明體</vt:lpstr>
      <vt:lpstr>標楷體</vt:lpstr>
      <vt:lpstr>Arial</vt:lpstr>
      <vt:lpstr>Arial</vt:lpstr>
      <vt:lpstr>Calibri</vt:lpstr>
      <vt:lpstr>Calibri Light</vt:lpstr>
      <vt:lpstr>Symbol</vt:lpstr>
      <vt:lpstr>Times New Roman</vt:lpstr>
      <vt:lpstr>Wingdings</vt:lpstr>
      <vt:lpstr>Office 佈景主題</vt:lpstr>
      <vt:lpstr>方程式</vt:lpstr>
      <vt:lpstr>Microsoft 方程式編輯器 3.0</vt:lpstr>
      <vt:lpstr>Lecture 25 Laplace Transform</vt:lpstr>
      <vt:lpstr>Reference</vt:lpstr>
      <vt:lpstr> Laplace Transform Motivation and Introduction</vt:lpstr>
      <vt:lpstr>Laplace Transform</vt:lpstr>
      <vt:lpstr>Note</vt:lpstr>
      <vt:lpstr>Note</vt:lpstr>
      <vt:lpstr>Domain </vt:lpstr>
      <vt:lpstr>Domain  </vt:lpstr>
      <vt:lpstr>Domain </vt:lpstr>
      <vt:lpstr>Fourier Series</vt:lpstr>
      <vt:lpstr>Fourier Transform</vt:lpstr>
      <vt:lpstr>Fourier Transform</vt:lpstr>
      <vt:lpstr>Laplace Transform</vt:lpstr>
      <vt:lpstr>PowerPoint 簡報</vt:lpstr>
      <vt:lpstr>Laplace Transform  v.s.  Fourier Transform</vt:lpstr>
      <vt:lpstr>Transformable Function</vt:lpstr>
      <vt:lpstr>Why we do Laplace transform?</vt:lpstr>
      <vt:lpstr>Transfer Function</vt:lpstr>
      <vt:lpstr>Transfer Function</vt:lpstr>
      <vt:lpstr>Transfer Function</vt:lpstr>
      <vt:lpstr>Transfer Function</vt:lpstr>
      <vt:lpstr>Transfer Function</vt:lpstr>
      <vt:lpstr> Laplace Transform Laplace Transform Pairs</vt:lpstr>
      <vt:lpstr>Laplace Transform Pairs (1/4)</vt:lpstr>
      <vt:lpstr>Laplace Transform Pairs (2/4)</vt:lpstr>
      <vt:lpstr>Laplace Transform Pairs (3/4)</vt:lpstr>
      <vt:lpstr>Laplace Transform Pairs (4/4)</vt:lpstr>
      <vt:lpstr>Summary of Transform Pairs</vt:lpstr>
      <vt:lpstr>Note: Impulse function</vt:lpstr>
      <vt:lpstr> Laplace Transform Properties</vt:lpstr>
      <vt:lpstr>Property 1: Linear Combination</vt:lpstr>
      <vt:lpstr>Property 2: Multiplication by e-at</vt:lpstr>
      <vt:lpstr>Property 3: Multiplication by t</vt:lpstr>
      <vt:lpstr>Property 4: Time Delay</vt:lpstr>
      <vt:lpstr>Property 5: Differentiation</vt:lpstr>
      <vt:lpstr>Property 5: Differentiation</vt:lpstr>
      <vt:lpstr>Property 5: Differentiation</vt:lpstr>
      <vt:lpstr>Property 6: Integration</vt:lpstr>
      <vt:lpstr>Property 6: Integration</vt:lpstr>
      <vt:lpstr>Laplace Transform Properties</vt:lpstr>
      <vt:lpstr>More properties (in Homework)</vt:lpstr>
      <vt:lpstr>PowerPoint 簡報</vt:lpstr>
      <vt:lpstr>PowerPoint 簡報</vt:lpstr>
      <vt:lpstr>Example for Periodic function</vt:lpstr>
      <vt:lpstr>PowerPoint 簡報</vt:lpstr>
      <vt:lpstr>PowerPoint 簡報</vt:lpstr>
      <vt:lpstr>Note: Euler’s formula</vt:lpstr>
      <vt:lpstr>Note: Multiplication</vt:lpstr>
      <vt:lpstr> Laplace Transform Inverse Laplace Transform</vt:lpstr>
      <vt:lpstr>Partial-Fraction Expansions</vt:lpstr>
      <vt:lpstr>Partial-Fraction Expansions</vt:lpstr>
      <vt:lpstr>Partial-Fraction Expansions</vt:lpstr>
      <vt:lpstr>Tip 1: How to find A1,A2,∙∙∙∙∙∙∙,An</vt:lpstr>
      <vt:lpstr>Tip 1: How to find A1,A2,∙∙∙∙∙∙∙,An</vt:lpstr>
      <vt:lpstr>Tip 1: How to find A1,A2,∙∙∙∙∙∙∙,An</vt:lpstr>
      <vt:lpstr>Tip 2: For Complex Poles</vt:lpstr>
      <vt:lpstr>Tip 2: For Complex Poles</vt:lpstr>
      <vt:lpstr>Tip 2: For Complex Poles</vt:lpstr>
      <vt:lpstr>Tip 2: For Complex Poles</vt:lpstr>
      <vt:lpstr>Tip 3: Repeated Poles</vt:lpstr>
      <vt:lpstr>Tip 3: Repeated Poles</vt:lpstr>
      <vt:lpstr>Tip 3: Repeated Poles</vt:lpstr>
      <vt:lpstr>Exercise 13.10</vt:lpstr>
      <vt:lpstr>Exercise 13.10</vt:lpstr>
      <vt:lpstr>Exercise 13.10</vt:lpstr>
      <vt:lpstr>Initial and Final Values</vt:lpstr>
      <vt:lpstr>Example 13.9</vt:lpstr>
      <vt:lpstr>Example 13.9</vt:lpstr>
      <vt:lpstr>Initial and Final Values</vt:lpstr>
      <vt:lpstr>Final Values</vt:lpstr>
      <vt:lpstr>Final Values</vt:lpstr>
      <vt:lpstr>Final Values</vt:lpstr>
      <vt:lpstr>Final Values</vt:lpstr>
      <vt:lpstr>Final Values</vt:lpstr>
      <vt:lpstr>Final Values</vt:lpstr>
      <vt:lpstr>Final Values</vt:lpstr>
      <vt:lpstr>Example 13.9</vt:lpstr>
      <vt:lpstr> Laplace Transform Application</vt:lpstr>
      <vt:lpstr>Differential Equation</vt:lpstr>
      <vt:lpstr>Differential Equation</vt:lpstr>
      <vt:lpstr>Homework</vt:lpstr>
      <vt:lpstr>Thank you!</vt:lpstr>
      <vt:lpstr>Answer</vt:lpstr>
      <vt:lpstr>Appendix</vt:lpstr>
      <vt:lpstr>Fourier Series</vt:lpstr>
      <vt:lpstr>Laplace Transform Pairs (1/4)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Lee Hung-yi</dc:creator>
  <cp:lastModifiedBy>Lee Hung-yi</cp:lastModifiedBy>
  <cp:revision>221</cp:revision>
  <dcterms:created xsi:type="dcterms:W3CDTF">2014-12-14T17:53:22Z</dcterms:created>
  <dcterms:modified xsi:type="dcterms:W3CDTF">2014-12-26T07:45:44Z</dcterms:modified>
</cp:coreProperties>
</file>